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1" r:id="rId2"/>
  </p:sldMasterIdLst>
  <p:notesMasterIdLst>
    <p:notesMasterId r:id="rId56"/>
  </p:notesMasterIdLst>
  <p:handoutMasterIdLst>
    <p:handoutMasterId r:id="rId57"/>
  </p:handoutMasterIdLst>
  <p:sldIdLst>
    <p:sldId id="256" r:id="rId3"/>
    <p:sldId id="409" r:id="rId4"/>
    <p:sldId id="259" r:id="rId5"/>
    <p:sldId id="363" r:id="rId6"/>
    <p:sldId id="424" r:id="rId7"/>
    <p:sldId id="425" r:id="rId8"/>
    <p:sldId id="431" r:id="rId9"/>
    <p:sldId id="393" r:id="rId10"/>
    <p:sldId id="311" r:id="rId11"/>
    <p:sldId id="313" r:id="rId12"/>
    <p:sldId id="289" r:id="rId13"/>
    <p:sldId id="369" r:id="rId14"/>
    <p:sldId id="312" r:id="rId15"/>
    <p:sldId id="310" r:id="rId16"/>
    <p:sldId id="314" r:id="rId17"/>
    <p:sldId id="316" r:id="rId18"/>
    <p:sldId id="315" r:id="rId19"/>
    <p:sldId id="318" r:id="rId20"/>
    <p:sldId id="370" r:id="rId21"/>
    <p:sldId id="265" r:id="rId22"/>
    <p:sldId id="319" r:id="rId23"/>
    <p:sldId id="420" r:id="rId24"/>
    <p:sldId id="321" r:id="rId25"/>
    <p:sldId id="320" r:id="rId26"/>
    <p:sldId id="323" r:id="rId27"/>
    <p:sldId id="372" r:id="rId28"/>
    <p:sldId id="326" r:id="rId29"/>
    <p:sldId id="325" r:id="rId30"/>
    <p:sldId id="367" r:id="rId31"/>
    <p:sldId id="327" r:id="rId32"/>
    <p:sldId id="328" r:id="rId33"/>
    <p:sldId id="329" r:id="rId34"/>
    <p:sldId id="330" r:id="rId35"/>
    <p:sldId id="331" r:id="rId36"/>
    <p:sldId id="332" r:id="rId37"/>
    <p:sldId id="368" r:id="rId38"/>
    <p:sldId id="282" r:id="rId39"/>
    <p:sldId id="385" r:id="rId40"/>
    <p:sldId id="387" r:id="rId41"/>
    <p:sldId id="389" r:id="rId42"/>
    <p:sldId id="391" r:id="rId43"/>
    <p:sldId id="286" r:id="rId44"/>
    <p:sldId id="303" r:id="rId45"/>
    <p:sldId id="304" r:id="rId46"/>
    <p:sldId id="347" r:id="rId47"/>
    <p:sldId id="348" r:id="rId48"/>
    <p:sldId id="366" r:id="rId49"/>
    <p:sldId id="350" r:id="rId50"/>
    <p:sldId id="352" r:id="rId51"/>
    <p:sldId id="354" r:id="rId52"/>
    <p:sldId id="356" r:id="rId53"/>
    <p:sldId id="357" r:id="rId54"/>
    <p:sldId id="358" r:id="rId5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63" userDrawn="1">
          <p15:clr>
            <a:srgbClr val="A4A3A4"/>
          </p15:clr>
        </p15:guide>
        <p15:guide id="4" orient="horz" pos="3884" userDrawn="1">
          <p15:clr>
            <a:srgbClr val="A4A3A4"/>
          </p15:clr>
        </p15:guide>
        <p15:guide id="5" orient="horz" pos="145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édéric MOREAU-SEVIN" initials="FMS" lastIdx="2" clrIdx="0">
    <p:extLst>
      <p:ext uri="{19B8F6BF-5375-455C-9EA6-DF929625EA0E}">
        <p15:presenceInfo xmlns:p15="http://schemas.microsoft.com/office/powerpoint/2012/main" userId="S::frederic.moreau@paris-malaquais.archi.fr::423ae888-53fd-45ca-867a-1c46590ec0f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9186"/>
    <a:srgbClr val="D73907"/>
    <a:srgbClr val="C83228"/>
    <a:srgbClr val="BF5FB4"/>
    <a:srgbClr val="FFFFFF"/>
    <a:srgbClr val="E83E33"/>
    <a:srgbClr val="D50034"/>
    <a:srgbClr val="18181A"/>
    <a:srgbClr val="121214"/>
    <a:srgbClr val="5A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EBBBCC-DAD2-459C-BE2E-F6DE35CF9A28}" styleName="Style foncé 2 - Accentuation 3/Accentuation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AF606853-7671-496A-8E4F-DF71F8EC918B}" styleName="Style foncé 1 - Accentuation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B9631B5-78F2-41C9-869B-9F39066F8104}" styleName="Style moyen 3 - Accentuation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E269D01E-BC32-4049-B463-5C60D7B0CCD2}" styleName="Style à thème 2 - Accentuation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E171933-4619-4E11-9A3F-F7608DF75F80}" styleName="Style moyen 1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ABFCF23-3B69-468F-B69F-88F6DE6A72F2}" styleName="Style moyen 1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490" autoAdjust="0"/>
    <p:restoredTop sz="93307" autoAdjust="0"/>
  </p:normalViewPr>
  <p:slideViewPr>
    <p:cSldViewPr snapToGrid="0" showGuides="1">
      <p:cViewPr varScale="1">
        <p:scale>
          <a:sx n="103" d="100"/>
          <a:sy n="103" d="100"/>
        </p:scale>
        <p:origin x="114" y="156"/>
      </p:cViewPr>
      <p:guideLst>
        <p:guide pos="3863"/>
        <p:guide orient="horz" pos="3884"/>
        <p:guide orient="horz" pos="1457"/>
      </p:guideLst>
    </p:cSldViewPr>
  </p:slideViewPr>
  <p:notesTextViewPr>
    <p:cViewPr>
      <p:scale>
        <a:sx n="3" d="2"/>
        <a:sy n="3" d="2"/>
      </p:scale>
      <p:origin x="0" y="0"/>
    </p:cViewPr>
  </p:notesTextViewPr>
  <p:sorterViewPr>
    <p:cViewPr varScale="1">
      <p:scale>
        <a:sx n="1" d="1"/>
        <a:sy n="1" d="1"/>
      </p:scale>
      <p:origin x="0" y="0"/>
    </p:cViewPr>
  </p:sorterViewPr>
  <p:notesViewPr>
    <p:cSldViewPr snapToGrid="0" showGuides="1">
      <p:cViewPr varScale="1">
        <p:scale>
          <a:sx n="85" d="100"/>
          <a:sy n="85" d="100"/>
        </p:scale>
        <p:origin x="2952"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commentAuthors" Target="commentAuthors.xml"/><Relationship Id="rId5" Type="http://schemas.openxmlformats.org/officeDocument/2006/relationships/slide" Target="slides/slide3.xml"/><Relationship Id="rId61" Type="http://schemas.openxmlformats.org/officeDocument/2006/relationships/theme" Target="theme/theme1.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handoutMaster" Target="handoutMasters/handoutMaster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180F6B-3D51-4763-BCF6-403D1EB48E2B}" type="doc">
      <dgm:prSet loTypeId="urn:microsoft.com/office/officeart/2005/8/layout/lProcess3" loCatId="process" qsTypeId="urn:microsoft.com/office/officeart/2005/8/quickstyle/simple1" qsCatId="simple" csTypeId="urn:microsoft.com/office/officeart/2005/8/colors/accent6_2" csCatId="accent6" phldr="1"/>
      <dgm:spPr/>
      <dgm:t>
        <a:bodyPr/>
        <a:lstStyle/>
        <a:p>
          <a:endParaRPr lang="fr-FR"/>
        </a:p>
      </dgm:t>
    </dgm:pt>
    <dgm:pt modelId="{73C90809-FB7E-4510-8366-03BD0508DFBF}">
      <dgm:prSet phldrT="[Texte]" custT="1"/>
      <dgm:spPr/>
      <dgm:t>
        <a:bodyPr/>
        <a:lstStyle/>
        <a:p>
          <a:r>
            <a:rPr lang="fr-FR" sz="2400" baseline="0" dirty="0"/>
            <a:t>2025*</a:t>
          </a:r>
        </a:p>
      </dgm:t>
    </dgm:pt>
    <dgm:pt modelId="{6F9CFF4A-660B-4313-8C8F-69A09D8FA9DB}" type="parTrans" cxnId="{85536DED-2AF9-40DF-87DA-A62002C962D3}">
      <dgm:prSet/>
      <dgm:spPr/>
      <dgm:t>
        <a:bodyPr/>
        <a:lstStyle/>
        <a:p>
          <a:endParaRPr lang="fr-FR" sz="2000"/>
        </a:p>
      </dgm:t>
    </dgm:pt>
    <dgm:pt modelId="{1D4C0964-6ECE-4029-9922-1A0915FB8DEE}" type="sibTrans" cxnId="{85536DED-2AF9-40DF-87DA-A62002C962D3}">
      <dgm:prSet/>
      <dgm:spPr/>
      <dgm:t>
        <a:bodyPr/>
        <a:lstStyle/>
        <a:p>
          <a:endParaRPr lang="fr-FR" sz="2000"/>
        </a:p>
      </dgm:t>
    </dgm:pt>
    <dgm:pt modelId="{A7FCCFF9-1B2E-4AB7-A79E-207D18FC61D1}">
      <dgm:prSet phldrT="[Texte]" custT="1"/>
      <dgm:spPr>
        <a:solidFill>
          <a:schemeClr val="accent6">
            <a:lumMod val="60000"/>
            <a:lumOff val="40000"/>
            <a:alpha val="90000"/>
          </a:schemeClr>
        </a:solidFill>
      </dgm:spPr>
      <dgm:t>
        <a:bodyPr/>
        <a:lstStyle/>
        <a:p>
          <a:r>
            <a:rPr lang="fr-FR" sz="1800" dirty="0"/>
            <a:t>2026</a:t>
          </a:r>
        </a:p>
      </dgm:t>
    </dgm:pt>
    <dgm:pt modelId="{61416C0F-54A9-4B6B-A8E5-3DD23E03A168}" type="parTrans" cxnId="{0829A480-1C58-4F3B-BAE8-3E03B5032291}">
      <dgm:prSet/>
      <dgm:spPr/>
      <dgm:t>
        <a:bodyPr/>
        <a:lstStyle/>
        <a:p>
          <a:endParaRPr lang="fr-FR" sz="2000"/>
        </a:p>
      </dgm:t>
    </dgm:pt>
    <dgm:pt modelId="{D2ADE7E5-90F5-422B-BCE7-638A6DDB4159}" type="sibTrans" cxnId="{0829A480-1C58-4F3B-BAE8-3E03B5032291}">
      <dgm:prSet/>
      <dgm:spPr/>
      <dgm:t>
        <a:bodyPr/>
        <a:lstStyle/>
        <a:p>
          <a:endParaRPr lang="fr-FR" sz="2000"/>
        </a:p>
      </dgm:t>
    </dgm:pt>
    <dgm:pt modelId="{89905727-43D0-4B1F-9F3C-38DD63507947}">
      <dgm:prSet phldrT="[Texte]" custT="1"/>
      <dgm:spPr>
        <a:solidFill>
          <a:schemeClr val="accent6">
            <a:alpha val="90000"/>
          </a:schemeClr>
        </a:solidFill>
      </dgm:spPr>
      <dgm:t>
        <a:bodyPr/>
        <a:lstStyle/>
        <a:p>
          <a:r>
            <a:rPr lang="fr-FR" sz="2400" baseline="0" dirty="0">
              <a:solidFill>
                <a:schemeClr val="bg1"/>
              </a:solidFill>
            </a:rPr>
            <a:t>2027</a:t>
          </a:r>
        </a:p>
      </dgm:t>
    </dgm:pt>
    <dgm:pt modelId="{DAD9555A-0E10-40EA-B11B-52D118318B4C}" type="parTrans" cxnId="{B66BE098-2140-4FF9-B8B4-2968B8D1D2DA}">
      <dgm:prSet/>
      <dgm:spPr/>
      <dgm:t>
        <a:bodyPr/>
        <a:lstStyle/>
        <a:p>
          <a:endParaRPr lang="fr-FR" sz="2000"/>
        </a:p>
      </dgm:t>
    </dgm:pt>
    <dgm:pt modelId="{B5C95784-05FF-47D9-8DD3-F860220E8F63}" type="sibTrans" cxnId="{B66BE098-2140-4FF9-B8B4-2968B8D1D2DA}">
      <dgm:prSet/>
      <dgm:spPr/>
      <dgm:t>
        <a:bodyPr/>
        <a:lstStyle/>
        <a:p>
          <a:endParaRPr lang="fr-FR" sz="2000"/>
        </a:p>
      </dgm:t>
    </dgm:pt>
    <dgm:pt modelId="{D822C9F3-EAFD-47C1-8EBE-8996A2D723C4}">
      <dgm:prSet phldrT="[Texte]" custT="1"/>
      <dgm:spPr>
        <a:solidFill>
          <a:schemeClr val="accent6">
            <a:lumMod val="75000"/>
          </a:schemeClr>
        </a:solidFill>
      </dgm:spPr>
      <dgm:t>
        <a:bodyPr/>
        <a:lstStyle/>
        <a:p>
          <a:r>
            <a:rPr lang="fr-FR" sz="2000" b="1" dirty="0"/>
            <a:t>Stratégie internationale ENSA Paris-Malaquais PSL</a:t>
          </a:r>
        </a:p>
      </dgm:t>
    </dgm:pt>
    <dgm:pt modelId="{FCB29BB7-76CC-425F-B066-316B1F09F2DC}" type="parTrans" cxnId="{8AEA3171-476D-4DF0-83A4-C8F4BE2CFFAD}">
      <dgm:prSet/>
      <dgm:spPr/>
      <dgm:t>
        <a:bodyPr/>
        <a:lstStyle/>
        <a:p>
          <a:endParaRPr lang="fr-FR" sz="2000"/>
        </a:p>
      </dgm:t>
    </dgm:pt>
    <dgm:pt modelId="{431CE221-235C-4864-89F8-854D0456CB3A}" type="sibTrans" cxnId="{8AEA3171-476D-4DF0-83A4-C8F4BE2CFFAD}">
      <dgm:prSet/>
      <dgm:spPr/>
      <dgm:t>
        <a:bodyPr/>
        <a:lstStyle/>
        <a:p>
          <a:endParaRPr lang="fr-FR" sz="2000"/>
        </a:p>
      </dgm:t>
    </dgm:pt>
    <dgm:pt modelId="{3BBDE0C9-FF1E-4929-B1D6-E2386D49178A}">
      <dgm:prSet phldrT="[Texte]" custT="1"/>
      <dgm:spPr>
        <a:solidFill>
          <a:schemeClr val="accent6">
            <a:lumMod val="60000"/>
            <a:lumOff val="40000"/>
          </a:schemeClr>
        </a:solidFill>
      </dgm:spPr>
      <dgm:t>
        <a:bodyPr/>
        <a:lstStyle/>
        <a:p>
          <a:r>
            <a:rPr lang="fr-FR" sz="2000" dirty="0"/>
            <a:t>Stratégie PSL (phase 2025-2030)</a:t>
          </a:r>
        </a:p>
      </dgm:t>
    </dgm:pt>
    <dgm:pt modelId="{51AF69F8-702A-4EB4-A39E-DCFDBAB35012}" type="parTrans" cxnId="{A83FEAA2-32C4-4FA1-B2E9-A341A2A183CC}">
      <dgm:prSet/>
      <dgm:spPr/>
      <dgm:t>
        <a:bodyPr/>
        <a:lstStyle/>
        <a:p>
          <a:endParaRPr lang="fr-FR" sz="2000"/>
        </a:p>
      </dgm:t>
    </dgm:pt>
    <dgm:pt modelId="{1CBF16B0-699A-4F20-A071-5C237B14D5DC}" type="sibTrans" cxnId="{A83FEAA2-32C4-4FA1-B2E9-A341A2A183CC}">
      <dgm:prSet/>
      <dgm:spPr/>
      <dgm:t>
        <a:bodyPr/>
        <a:lstStyle/>
        <a:p>
          <a:endParaRPr lang="fr-FR" sz="2000"/>
        </a:p>
      </dgm:t>
    </dgm:pt>
    <dgm:pt modelId="{77F25904-1583-4F33-A03B-E33692E2B7DC}">
      <dgm:prSet phldrT="[Texte]" custT="1"/>
      <dgm:spPr>
        <a:solidFill>
          <a:schemeClr val="accent6">
            <a:lumMod val="60000"/>
            <a:lumOff val="40000"/>
            <a:alpha val="90000"/>
          </a:schemeClr>
        </a:solidFill>
      </dgm:spPr>
      <dgm:t>
        <a:bodyPr/>
        <a:lstStyle/>
        <a:p>
          <a:r>
            <a:rPr lang="fr-FR" sz="1800" dirty="0"/>
            <a:t>2028</a:t>
          </a:r>
        </a:p>
      </dgm:t>
    </dgm:pt>
    <dgm:pt modelId="{054FE2BF-E83C-4EE6-BE06-CD83F9B7D392}" type="parTrans" cxnId="{3519AEEF-C766-418F-AE08-37F453F47B97}">
      <dgm:prSet/>
      <dgm:spPr/>
      <dgm:t>
        <a:bodyPr/>
        <a:lstStyle/>
        <a:p>
          <a:endParaRPr lang="fr-FR" sz="2000"/>
        </a:p>
      </dgm:t>
    </dgm:pt>
    <dgm:pt modelId="{E72EECB6-F40C-4EDC-B475-8321828F776F}" type="sibTrans" cxnId="{3519AEEF-C766-418F-AE08-37F453F47B97}">
      <dgm:prSet/>
      <dgm:spPr/>
      <dgm:t>
        <a:bodyPr/>
        <a:lstStyle/>
        <a:p>
          <a:endParaRPr lang="fr-FR" sz="2000"/>
        </a:p>
      </dgm:t>
    </dgm:pt>
    <dgm:pt modelId="{5B6CE630-7DF5-4F99-A859-8E7ABF7FA1EF}">
      <dgm:prSet phldrT="[Texte]" custT="1"/>
      <dgm:spPr>
        <a:solidFill>
          <a:schemeClr val="accent6">
            <a:alpha val="90000"/>
          </a:schemeClr>
        </a:solidFill>
      </dgm:spPr>
      <dgm:t>
        <a:bodyPr/>
        <a:lstStyle/>
        <a:p>
          <a:r>
            <a:rPr lang="fr-FR" sz="2400" kern="1200" dirty="0">
              <a:solidFill>
                <a:schemeClr val="bg1"/>
              </a:solidFill>
              <a:latin typeface="Calibri" panose="020F0502020204030204"/>
              <a:ea typeface="+mn-ea"/>
              <a:cs typeface="+mn-cs"/>
            </a:rPr>
            <a:t>2029</a:t>
          </a:r>
        </a:p>
      </dgm:t>
    </dgm:pt>
    <dgm:pt modelId="{C038F771-55F4-4840-B99B-CE6E79365019}" type="parTrans" cxnId="{3E4281EC-8011-4C3E-90AF-6E40540E6A48}">
      <dgm:prSet/>
      <dgm:spPr/>
      <dgm:t>
        <a:bodyPr/>
        <a:lstStyle/>
        <a:p>
          <a:endParaRPr lang="fr-FR" sz="2000"/>
        </a:p>
      </dgm:t>
    </dgm:pt>
    <dgm:pt modelId="{641DB83E-6355-4E17-9E26-9583CCCADE9E}" type="sibTrans" cxnId="{3E4281EC-8011-4C3E-90AF-6E40540E6A48}">
      <dgm:prSet/>
      <dgm:spPr/>
      <dgm:t>
        <a:bodyPr/>
        <a:lstStyle/>
        <a:p>
          <a:endParaRPr lang="fr-FR" sz="2000"/>
        </a:p>
      </dgm:t>
    </dgm:pt>
    <dgm:pt modelId="{9E08BA41-B1DE-4A11-9C3C-D217B6AC2D82}">
      <dgm:prSet phldrT="[Texte]" custT="1"/>
      <dgm:spPr>
        <a:solidFill>
          <a:schemeClr val="accent6">
            <a:lumMod val="60000"/>
            <a:lumOff val="40000"/>
            <a:alpha val="90000"/>
          </a:schemeClr>
        </a:solidFill>
      </dgm:spPr>
      <dgm:t>
        <a:bodyPr/>
        <a:lstStyle/>
        <a:p>
          <a:r>
            <a:rPr lang="fr-FR" sz="1800" dirty="0"/>
            <a:t>2030</a:t>
          </a:r>
        </a:p>
      </dgm:t>
    </dgm:pt>
    <dgm:pt modelId="{4F42393A-2EAA-40F6-9725-BEB70E2B28EF}" type="parTrans" cxnId="{2E4E7140-9FD7-4151-A03E-ECF77DAEB6E0}">
      <dgm:prSet/>
      <dgm:spPr/>
      <dgm:t>
        <a:bodyPr/>
        <a:lstStyle/>
        <a:p>
          <a:endParaRPr lang="fr-FR" sz="2000"/>
        </a:p>
      </dgm:t>
    </dgm:pt>
    <dgm:pt modelId="{5B4B8F25-0666-4D05-B071-64C4DBBACB6E}" type="sibTrans" cxnId="{2E4E7140-9FD7-4151-A03E-ECF77DAEB6E0}">
      <dgm:prSet/>
      <dgm:spPr/>
      <dgm:t>
        <a:bodyPr/>
        <a:lstStyle/>
        <a:p>
          <a:endParaRPr lang="fr-FR" sz="2000"/>
        </a:p>
      </dgm:t>
    </dgm:pt>
    <dgm:pt modelId="{BE43D017-E184-4D60-934C-D0C8F7016F61}">
      <dgm:prSet phldrT="[Texte]" custT="1"/>
      <dgm:spPr>
        <a:solidFill>
          <a:schemeClr val="accent6">
            <a:lumMod val="40000"/>
            <a:lumOff val="60000"/>
          </a:schemeClr>
        </a:solidFill>
      </dgm:spPr>
      <dgm:t>
        <a:bodyPr/>
        <a:lstStyle/>
        <a:p>
          <a:r>
            <a:rPr lang="fr-FR" sz="2000" dirty="0"/>
            <a:t>Prog. et Charte ERASMUS+ 2021-2027</a:t>
          </a:r>
        </a:p>
      </dgm:t>
    </dgm:pt>
    <dgm:pt modelId="{700BE52B-885E-4F61-9550-FCF8EE941B8F}" type="parTrans" cxnId="{80B4B210-D393-4B46-865A-975032E6ED21}">
      <dgm:prSet/>
      <dgm:spPr/>
      <dgm:t>
        <a:bodyPr/>
        <a:lstStyle/>
        <a:p>
          <a:endParaRPr lang="fr-FR" sz="2000"/>
        </a:p>
      </dgm:t>
    </dgm:pt>
    <dgm:pt modelId="{CDE2F7AB-89B9-4147-B422-06A9295B7280}" type="sibTrans" cxnId="{80B4B210-D393-4B46-865A-975032E6ED21}">
      <dgm:prSet/>
      <dgm:spPr/>
      <dgm:t>
        <a:bodyPr/>
        <a:lstStyle/>
        <a:p>
          <a:endParaRPr lang="fr-FR" sz="2000"/>
        </a:p>
      </dgm:t>
    </dgm:pt>
    <dgm:pt modelId="{5C899035-555B-43E0-AE91-734B71DA5D96}">
      <dgm:prSet phldrT="[Texte]" custT="1"/>
      <dgm:spPr>
        <a:solidFill>
          <a:schemeClr val="accent6">
            <a:lumMod val="60000"/>
            <a:lumOff val="40000"/>
            <a:alpha val="90000"/>
          </a:schemeClr>
        </a:solidFill>
      </dgm:spPr>
      <dgm:t>
        <a:bodyPr/>
        <a:lstStyle/>
        <a:p>
          <a:r>
            <a:rPr lang="fr-FR" sz="1800" dirty="0">
              <a:solidFill>
                <a:schemeClr val="bg1"/>
              </a:solidFill>
            </a:rPr>
            <a:t>Nouveau Prog. et Charte ERASMUS+ 2027-2034</a:t>
          </a:r>
        </a:p>
      </dgm:t>
    </dgm:pt>
    <dgm:pt modelId="{F6E53FFE-AAC2-4C28-AFEC-FAAB3FD40ABE}" type="parTrans" cxnId="{4533ADF7-48CD-4FA8-B812-6514CADFD4E7}">
      <dgm:prSet/>
      <dgm:spPr/>
      <dgm:t>
        <a:bodyPr/>
        <a:lstStyle/>
        <a:p>
          <a:endParaRPr lang="fr-FR" sz="2000"/>
        </a:p>
      </dgm:t>
    </dgm:pt>
    <dgm:pt modelId="{B7DFD26B-A62F-4054-A955-A17BBCBCC474}" type="sibTrans" cxnId="{4533ADF7-48CD-4FA8-B812-6514CADFD4E7}">
      <dgm:prSet/>
      <dgm:spPr/>
      <dgm:t>
        <a:bodyPr/>
        <a:lstStyle/>
        <a:p>
          <a:endParaRPr lang="fr-FR" sz="2000"/>
        </a:p>
      </dgm:t>
    </dgm:pt>
    <dgm:pt modelId="{3FB169DA-F792-4C84-B3E1-EB8B8C3AE7D1}">
      <dgm:prSet phldrT="[Texte]" custT="1"/>
      <dgm:spPr>
        <a:solidFill>
          <a:schemeClr val="accent6">
            <a:lumMod val="60000"/>
            <a:lumOff val="40000"/>
          </a:schemeClr>
        </a:solidFill>
      </dgm:spPr>
      <dgm:t>
        <a:bodyPr/>
        <a:lstStyle/>
        <a:p>
          <a:r>
            <a:rPr lang="fr-FR" sz="2000" dirty="0"/>
            <a:t>Contrat d’objectif et de performance</a:t>
          </a:r>
        </a:p>
      </dgm:t>
    </dgm:pt>
    <dgm:pt modelId="{4F1FE075-559C-46BC-A6B8-BEE6257D3AA0}" type="parTrans" cxnId="{ADCDD151-A93B-471E-9BD5-BC7EAD30B756}">
      <dgm:prSet/>
      <dgm:spPr/>
      <dgm:t>
        <a:bodyPr/>
        <a:lstStyle/>
        <a:p>
          <a:endParaRPr lang="fr-FR" sz="2000"/>
        </a:p>
      </dgm:t>
    </dgm:pt>
    <dgm:pt modelId="{4B9827E4-4C83-406F-8051-20152340B29F}" type="sibTrans" cxnId="{ADCDD151-A93B-471E-9BD5-BC7EAD30B756}">
      <dgm:prSet/>
      <dgm:spPr/>
      <dgm:t>
        <a:bodyPr/>
        <a:lstStyle/>
        <a:p>
          <a:endParaRPr lang="fr-FR" sz="2000"/>
        </a:p>
      </dgm:t>
    </dgm:pt>
    <dgm:pt modelId="{FA7A3464-AAE8-4AB3-8D28-1CAA11062F48}">
      <dgm:prSet phldrT="[Texte]" custT="1"/>
      <dgm:spPr>
        <a:solidFill>
          <a:schemeClr val="accent6">
            <a:lumMod val="40000"/>
            <a:lumOff val="60000"/>
          </a:schemeClr>
        </a:solidFill>
      </dgm:spPr>
      <dgm:t>
        <a:bodyPr/>
        <a:lstStyle/>
        <a:p>
          <a:r>
            <a:rPr lang="fr-FR" sz="2000" dirty="0"/>
            <a:t>Evaluation </a:t>
          </a:r>
          <a:r>
            <a:rPr lang="fr-FR" sz="2000" dirty="0" err="1"/>
            <a:t>Hcéres</a:t>
          </a:r>
          <a:r>
            <a:rPr lang="fr-FR" sz="2000" dirty="0"/>
            <a:t> en cours</a:t>
          </a:r>
        </a:p>
      </dgm:t>
    </dgm:pt>
    <dgm:pt modelId="{418EC442-D837-40C4-84F2-87E733AF4E75}" type="parTrans" cxnId="{761AA946-1329-427D-ACB9-DFD3E8975EB1}">
      <dgm:prSet/>
      <dgm:spPr/>
      <dgm:t>
        <a:bodyPr/>
        <a:lstStyle/>
        <a:p>
          <a:endParaRPr lang="fr-FR" sz="2000"/>
        </a:p>
      </dgm:t>
    </dgm:pt>
    <dgm:pt modelId="{4891E258-C72A-4ECB-97A4-1E17CBF14D90}" type="sibTrans" cxnId="{761AA946-1329-427D-ACB9-DFD3E8975EB1}">
      <dgm:prSet/>
      <dgm:spPr/>
      <dgm:t>
        <a:bodyPr/>
        <a:lstStyle/>
        <a:p>
          <a:endParaRPr lang="fr-FR" sz="2000"/>
        </a:p>
      </dgm:t>
    </dgm:pt>
    <dgm:pt modelId="{F1D5B922-7D42-482E-A5CB-009E8C1A7C2A}">
      <dgm:prSet phldrT="[Texte]" custT="1"/>
      <dgm:spPr>
        <a:solidFill>
          <a:schemeClr val="accent6">
            <a:lumMod val="60000"/>
            <a:lumOff val="40000"/>
            <a:alpha val="90000"/>
          </a:schemeClr>
        </a:solidFill>
      </dgm:spPr>
      <dgm:t>
        <a:bodyPr/>
        <a:lstStyle/>
        <a:p>
          <a:r>
            <a:rPr lang="fr-FR" sz="1800" dirty="0">
              <a:solidFill>
                <a:schemeClr val="bg1"/>
              </a:solidFill>
            </a:rPr>
            <a:t>2029 Auto-évaluation</a:t>
          </a:r>
        </a:p>
      </dgm:t>
    </dgm:pt>
    <dgm:pt modelId="{CB328D23-CADF-4225-82C6-A269A3983DEA}" type="parTrans" cxnId="{584DB4D3-6A8A-4711-BC93-AE1B791070D1}">
      <dgm:prSet/>
      <dgm:spPr/>
      <dgm:t>
        <a:bodyPr/>
        <a:lstStyle/>
        <a:p>
          <a:endParaRPr lang="fr-FR" sz="2000"/>
        </a:p>
      </dgm:t>
    </dgm:pt>
    <dgm:pt modelId="{70B041F7-FE42-469D-A624-DDB4782D74F1}" type="sibTrans" cxnId="{584DB4D3-6A8A-4711-BC93-AE1B791070D1}">
      <dgm:prSet/>
      <dgm:spPr/>
      <dgm:t>
        <a:bodyPr/>
        <a:lstStyle/>
        <a:p>
          <a:endParaRPr lang="fr-FR" sz="2000"/>
        </a:p>
      </dgm:t>
    </dgm:pt>
    <dgm:pt modelId="{79BB9509-A00C-49BE-818F-4585BBA617AA}">
      <dgm:prSet phldrT="[Texte]" custT="1"/>
      <dgm:spPr>
        <a:solidFill>
          <a:schemeClr val="accent6">
            <a:lumMod val="60000"/>
            <a:lumOff val="40000"/>
          </a:schemeClr>
        </a:solidFill>
      </dgm:spPr>
      <dgm:t>
        <a:bodyPr/>
        <a:lstStyle/>
        <a:p>
          <a:r>
            <a:rPr lang="fr-FR" sz="2000" dirty="0"/>
            <a:t>Stratégie nationale Architecture </a:t>
          </a:r>
          <a:r>
            <a:rPr lang="fr-FR" sz="2000" dirty="0" err="1"/>
            <a:t>MCulture</a:t>
          </a:r>
          <a:endParaRPr lang="fr-FR" sz="2000" dirty="0"/>
        </a:p>
      </dgm:t>
    </dgm:pt>
    <dgm:pt modelId="{4231CBE4-D225-40F0-887A-D47158A41E4D}" type="parTrans" cxnId="{AC82E995-FAB5-4DF9-B6B5-50C6B29FED0A}">
      <dgm:prSet/>
      <dgm:spPr/>
      <dgm:t>
        <a:bodyPr/>
        <a:lstStyle/>
        <a:p>
          <a:endParaRPr lang="fr-FR" sz="2000"/>
        </a:p>
      </dgm:t>
    </dgm:pt>
    <dgm:pt modelId="{5FBD98D2-E43D-4DB2-98C4-A74F3639CFB5}" type="sibTrans" cxnId="{AC82E995-FAB5-4DF9-B6B5-50C6B29FED0A}">
      <dgm:prSet/>
      <dgm:spPr/>
      <dgm:t>
        <a:bodyPr/>
        <a:lstStyle/>
        <a:p>
          <a:endParaRPr lang="fr-FR" sz="2000"/>
        </a:p>
      </dgm:t>
    </dgm:pt>
    <dgm:pt modelId="{4E6549BE-02A4-4116-907A-E3E61D35E54E}">
      <dgm:prSet phldrT="[Texte]" custT="1"/>
      <dgm:spPr>
        <a:solidFill>
          <a:schemeClr val="accent6">
            <a:lumMod val="40000"/>
            <a:lumOff val="60000"/>
          </a:schemeClr>
        </a:solidFill>
      </dgm:spPr>
      <dgm:t>
        <a:bodyPr/>
        <a:lstStyle/>
        <a:p>
          <a:endParaRPr lang="fr-FR" sz="2000" dirty="0"/>
        </a:p>
      </dgm:t>
    </dgm:pt>
    <dgm:pt modelId="{7BD01842-BD15-43AB-B186-A85B871551B0}" type="parTrans" cxnId="{C18F2CCA-DB65-4C7C-82EA-E3EE457578F2}">
      <dgm:prSet/>
      <dgm:spPr/>
      <dgm:t>
        <a:bodyPr/>
        <a:lstStyle/>
        <a:p>
          <a:endParaRPr lang="fr-FR" sz="2000"/>
        </a:p>
      </dgm:t>
    </dgm:pt>
    <dgm:pt modelId="{F893D8A8-F0ED-4A83-93C4-BFCD02AB97AA}" type="sibTrans" cxnId="{C18F2CCA-DB65-4C7C-82EA-E3EE457578F2}">
      <dgm:prSet/>
      <dgm:spPr/>
      <dgm:t>
        <a:bodyPr/>
        <a:lstStyle/>
        <a:p>
          <a:endParaRPr lang="fr-FR" sz="2000"/>
        </a:p>
      </dgm:t>
    </dgm:pt>
    <dgm:pt modelId="{C065CDF9-3697-4B27-BA6F-B9C5C2FB2291}">
      <dgm:prSet phldrT="[Texte]" custT="1"/>
      <dgm:spPr>
        <a:solidFill>
          <a:schemeClr val="accent6">
            <a:lumMod val="60000"/>
            <a:lumOff val="40000"/>
          </a:schemeClr>
        </a:solidFill>
      </dgm:spPr>
      <dgm:t>
        <a:bodyPr/>
        <a:lstStyle/>
        <a:p>
          <a:r>
            <a:rPr lang="fr-FR" sz="2000" dirty="0"/>
            <a:t>Mandat de direction en cours</a:t>
          </a:r>
        </a:p>
      </dgm:t>
    </dgm:pt>
    <dgm:pt modelId="{2D40909A-407E-4424-8F9A-03818A4A5F5A}" type="parTrans" cxnId="{7FE91BE6-C418-4A84-979A-195254B13542}">
      <dgm:prSet/>
      <dgm:spPr/>
      <dgm:t>
        <a:bodyPr/>
        <a:lstStyle/>
        <a:p>
          <a:endParaRPr lang="fr-FR" sz="2000"/>
        </a:p>
      </dgm:t>
    </dgm:pt>
    <dgm:pt modelId="{145BDFAA-9602-40D2-ABFB-1D19E0359F6E}" type="sibTrans" cxnId="{7FE91BE6-C418-4A84-979A-195254B13542}">
      <dgm:prSet/>
      <dgm:spPr/>
      <dgm:t>
        <a:bodyPr/>
        <a:lstStyle/>
        <a:p>
          <a:endParaRPr lang="fr-FR" sz="2000"/>
        </a:p>
      </dgm:t>
    </dgm:pt>
    <dgm:pt modelId="{CFC7680E-F083-4355-A573-209378B82F6E}">
      <dgm:prSet phldrT="[Texte]" custT="1"/>
      <dgm:spPr>
        <a:solidFill>
          <a:schemeClr val="accent6">
            <a:lumMod val="40000"/>
            <a:lumOff val="60000"/>
            <a:alpha val="90000"/>
          </a:schemeClr>
        </a:solidFill>
      </dgm:spPr>
      <dgm:t>
        <a:bodyPr/>
        <a:lstStyle/>
        <a:p>
          <a:r>
            <a:rPr lang="fr-FR" sz="1800" dirty="0">
              <a:solidFill>
                <a:schemeClr val="bg1"/>
              </a:solidFill>
            </a:rPr>
            <a:t>Nouveau mandat </a:t>
          </a:r>
          <a:r>
            <a:rPr lang="fr-FR" sz="1800" dirty="0" err="1">
              <a:solidFill>
                <a:schemeClr val="bg1"/>
              </a:solidFill>
            </a:rPr>
            <a:t>Dir</a:t>
          </a:r>
          <a:r>
            <a:rPr lang="fr-FR" sz="1800" dirty="0">
              <a:solidFill>
                <a:schemeClr val="bg1"/>
              </a:solidFill>
            </a:rPr>
            <a:t>.</a:t>
          </a:r>
        </a:p>
      </dgm:t>
    </dgm:pt>
    <dgm:pt modelId="{5B8BBE6C-EA9C-489D-9F37-C63BA6C8293A}" type="parTrans" cxnId="{2A2FD41D-0474-48FA-8A00-45032FDD342F}">
      <dgm:prSet/>
      <dgm:spPr/>
      <dgm:t>
        <a:bodyPr/>
        <a:lstStyle/>
        <a:p>
          <a:endParaRPr lang="fr-FR" sz="2000"/>
        </a:p>
      </dgm:t>
    </dgm:pt>
    <dgm:pt modelId="{8FFA22AF-C496-4DDE-B633-DA8AA9FF006A}" type="sibTrans" cxnId="{2A2FD41D-0474-48FA-8A00-45032FDD342F}">
      <dgm:prSet/>
      <dgm:spPr/>
      <dgm:t>
        <a:bodyPr/>
        <a:lstStyle/>
        <a:p>
          <a:endParaRPr lang="fr-FR" sz="2000"/>
        </a:p>
      </dgm:t>
    </dgm:pt>
    <dgm:pt modelId="{007FD90F-EE8C-4B1B-80ED-EE3B14B7B79F}">
      <dgm:prSet phldrT="[Texte]" custT="1"/>
      <dgm:spPr>
        <a:solidFill>
          <a:schemeClr val="accent6">
            <a:lumMod val="40000"/>
            <a:lumOff val="60000"/>
          </a:schemeClr>
        </a:solidFill>
      </dgm:spPr>
      <dgm:t>
        <a:bodyPr/>
        <a:lstStyle/>
        <a:p>
          <a:endParaRPr lang="fr-FR" sz="2000" dirty="0"/>
        </a:p>
      </dgm:t>
    </dgm:pt>
    <dgm:pt modelId="{352F558F-1037-4FB0-8FE8-6CA7C052FBA2}" type="sibTrans" cxnId="{40B7983C-5815-4225-9CBC-42582A28C432}">
      <dgm:prSet/>
      <dgm:spPr/>
      <dgm:t>
        <a:bodyPr/>
        <a:lstStyle/>
        <a:p>
          <a:endParaRPr lang="fr-FR" sz="2000"/>
        </a:p>
      </dgm:t>
    </dgm:pt>
    <dgm:pt modelId="{02F86870-3519-4743-AEB0-2253E1FE5340}" type="parTrans" cxnId="{40B7983C-5815-4225-9CBC-42582A28C432}">
      <dgm:prSet/>
      <dgm:spPr/>
      <dgm:t>
        <a:bodyPr/>
        <a:lstStyle/>
        <a:p>
          <a:endParaRPr lang="fr-FR" sz="2000"/>
        </a:p>
      </dgm:t>
    </dgm:pt>
    <dgm:pt modelId="{A3A7E35E-FC9E-487D-848B-DD2C46DCB3FA}" type="pres">
      <dgm:prSet presAssocID="{BF180F6B-3D51-4763-BCF6-403D1EB48E2B}" presName="Name0" presStyleCnt="0">
        <dgm:presLayoutVars>
          <dgm:chPref val="3"/>
          <dgm:dir/>
          <dgm:animLvl val="lvl"/>
          <dgm:resizeHandles/>
        </dgm:presLayoutVars>
      </dgm:prSet>
      <dgm:spPr/>
    </dgm:pt>
    <dgm:pt modelId="{1DAC3B56-55AF-4C80-8EE0-A11D9242BEEF}" type="pres">
      <dgm:prSet presAssocID="{73C90809-FB7E-4510-8366-03BD0508DFBF}" presName="horFlow" presStyleCnt="0"/>
      <dgm:spPr/>
    </dgm:pt>
    <dgm:pt modelId="{74754BFE-2F59-4B79-8A7D-03FD7E23938C}" type="pres">
      <dgm:prSet presAssocID="{73C90809-FB7E-4510-8366-03BD0508DFBF}" presName="bigChev" presStyleLbl="node1" presStyleIdx="0" presStyleCnt="10" custScaleY="85407"/>
      <dgm:spPr/>
    </dgm:pt>
    <dgm:pt modelId="{025B7C49-2949-42C4-A9C7-D992092F5581}" type="pres">
      <dgm:prSet presAssocID="{61416C0F-54A9-4B6B-A8E5-3DD23E03A168}" presName="parTrans" presStyleCnt="0"/>
      <dgm:spPr/>
    </dgm:pt>
    <dgm:pt modelId="{B457273A-D0C6-48A1-A999-19786B733BEA}" type="pres">
      <dgm:prSet presAssocID="{A7FCCFF9-1B2E-4AB7-A79E-207D18FC61D1}" presName="node" presStyleLbl="alignAccFollowNode1" presStyleIdx="0" presStyleCnt="8">
        <dgm:presLayoutVars>
          <dgm:bulletEnabled val="1"/>
        </dgm:presLayoutVars>
      </dgm:prSet>
      <dgm:spPr/>
    </dgm:pt>
    <dgm:pt modelId="{25D5CDB6-E9CD-4BB4-88B3-F7A3082ED2CF}" type="pres">
      <dgm:prSet presAssocID="{D2ADE7E5-90F5-422B-BCE7-638A6DDB4159}" presName="sibTrans" presStyleCnt="0"/>
      <dgm:spPr/>
    </dgm:pt>
    <dgm:pt modelId="{B64D735E-9779-4E5F-91C6-2F41626A349B}" type="pres">
      <dgm:prSet presAssocID="{89905727-43D0-4B1F-9F3C-38DD63507947}" presName="node" presStyleLbl="alignAccFollowNode1" presStyleIdx="1" presStyleCnt="8">
        <dgm:presLayoutVars>
          <dgm:bulletEnabled val="1"/>
        </dgm:presLayoutVars>
      </dgm:prSet>
      <dgm:spPr/>
    </dgm:pt>
    <dgm:pt modelId="{99EF1A5F-AA06-4ABD-A436-744D50659985}" type="pres">
      <dgm:prSet presAssocID="{B5C95784-05FF-47D9-8DD3-F860220E8F63}" presName="sibTrans" presStyleCnt="0"/>
      <dgm:spPr/>
    </dgm:pt>
    <dgm:pt modelId="{A2F6003E-8291-4427-B3B8-846D69A8EF0A}" type="pres">
      <dgm:prSet presAssocID="{77F25904-1583-4F33-A03B-E33692E2B7DC}" presName="node" presStyleLbl="alignAccFollowNode1" presStyleIdx="2" presStyleCnt="8">
        <dgm:presLayoutVars>
          <dgm:bulletEnabled val="1"/>
        </dgm:presLayoutVars>
      </dgm:prSet>
      <dgm:spPr/>
    </dgm:pt>
    <dgm:pt modelId="{30322745-9638-45EA-8E2D-2F72827E4BBC}" type="pres">
      <dgm:prSet presAssocID="{E72EECB6-F40C-4EDC-B475-8321828F776F}" presName="sibTrans" presStyleCnt="0"/>
      <dgm:spPr/>
    </dgm:pt>
    <dgm:pt modelId="{68420D24-14DB-4F81-8994-43CCC4B59EFF}" type="pres">
      <dgm:prSet presAssocID="{5B6CE630-7DF5-4F99-A859-8E7ABF7FA1EF}" presName="node" presStyleLbl="alignAccFollowNode1" presStyleIdx="3" presStyleCnt="8">
        <dgm:presLayoutVars>
          <dgm:bulletEnabled val="1"/>
        </dgm:presLayoutVars>
      </dgm:prSet>
      <dgm:spPr/>
    </dgm:pt>
    <dgm:pt modelId="{3B5B4DED-2778-41E4-9075-3C26877B2921}" type="pres">
      <dgm:prSet presAssocID="{641DB83E-6355-4E17-9E26-9583CCCADE9E}" presName="sibTrans" presStyleCnt="0"/>
      <dgm:spPr/>
    </dgm:pt>
    <dgm:pt modelId="{0EC8773A-81C7-4FFB-8395-B1EBF36E59B9}" type="pres">
      <dgm:prSet presAssocID="{9E08BA41-B1DE-4A11-9C3C-D217B6AC2D82}" presName="node" presStyleLbl="alignAccFollowNode1" presStyleIdx="4" presStyleCnt="8">
        <dgm:presLayoutVars>
          <dgm:bulletEnabled val="1"/>
        </dgm:presLayoutVars>
      </dgm:prSet>
      <dgm:spPr/>
    </dgm:pt>
    <dgm:pt modelId="{09289934-E5A2-4D16-94CA-D19855116540}" type="pres">
      <dgm:prSet presAssocID="{73C90809-FB7E-4510-8366-03BD0508DFBF}" presName="vSp" presStyleCnt="0"/>
      <dgm:spPr/>
    </dgm:pt>
    <dgm:pt modelId="{DB6E172E-7F4B-4085-9031-F01EF8AA020A}" type="pres">
      <dgm:prSet presAssocID="{D822C9F3-EAFD-47C1-8EBE-8996A2D723C4}" presName="horFlow" presStyleCnt="0"/>
      <dgm:spPr/>
    </dgm:pt>
    <dgm:pt modelId="{042884AB-9271-4852-8F13-D3BB7B6C6C9A}" type="pres">
      <dgm:prSet presAssocID="{D822C9F3-EAFD-47C1-8EBE-8996A2D723C4}" presName="bigChev" presStyleLbl="node1" presStyleIdx="1" presStyleCnt="10" custScaleX="455617" custLinFactNeighborY="-3204"/>
      <dgm:spPr/>
    </dgm:pt>
    <dgm:pt modelId="{D5B3B527-E65F-485C-BE87-4103EAC47FEF}" type="pres">
      <dgm:prSet presAssocID="{D822C9F3-EAFD-47C1-8EBE-8996A2D723C4}" presName="vSp" presStyleCnt="0"/>
      <dgm:spPr/>
    </dgm:pt>
    <dgm:pt modelId="{26A23416-3A60-4A94-AF86-A38325C54644}" type="pres">
      <dgm:prSet presAssocID="{3BBDE0C9-FF1E-4929-B1D6-E2386D49178A}" presName="horFlow" presStyleCnt="0"/>
      <dgm:spPr/>
    </dgm:pt>
    <dgm:pt modelId="{809D2524-788B-4BCE-AF78-360B2E78A8DA}" type="pres">
      <dgm:prSet presAssocID="{3BBDE0C9-FF1E-4929-B1D6-E2386D49178A}" presName="bigChev" presStyleLbl="node1" presStyleIdx="2" presStyleCnt="10" custScaleX="455617" custLinFactNeighborY="-8010"/>
      <dgm:spPr/>
    </dgm:pt>
    <dgm:pt modelId="{7CEBA569-F0E2-44B5-B889-C5E21944200D}" type="pres">
      <dgm:prSet presAssocID="{3BBDE0C9-FF1E-4929-B1D6-E2386D49178A}" presName="vSp" presStyleCnt="0"/>
      <dgm:spPr/>
    </dgm:pt>
    <dgm:pt modelId="{CE284F1D-1DD3-4254-B4CE-D3EEFFF641AE}" type="pres">
      <dgm:prSet presAssocID="{BE43D017-E184-4D60-934C-D0C8F7016F61}" presName="horFlow" presStyleCnt="0"/>
      <dgm:spPr/>
    </dgm:pt>
    <dgm:pt modelId="{0F90DA74-EE55-47AC-B40C-3757FF9D2321}" type="pres">
      <dgm:prSet presAssocID="{BE43D017-E184-4D60-934C-D0C8F7016F61}" presName="bigChev" presStyleLbl="node1" presStyleIdx="3" presStyleCnt="10" custScaleX="254145" custLinFactNeighborY="-12771"/>
      <dgm:spPr/>
    </dgm:pt>
    <dgm:pt modelId="{6ACB58D6-E2FA-4F7B-B616-E23DC9490024}" type="pres">
      <dgm:prSet presAssocID="{F6E53FFE-AAC2-4C28-AFEC-FAAB3FD40ABE}" presName="parTrans" presStyleCnt="0"/>
      <dgm:spPr/>
    </dgm:pt>
    <dgm:pt modelId="{A492318B-47A4-4364-9EE4-1F0408F7D36D}" type="pres">
      <dgm:prSet presAssocID="{5C899035-555B-43E0-AE91-734B71DA5D96}" presName="node" presStyleLbl="alignAccFollowNode1" presStyleIdx="5" presStyleCnt="8" custScaleX="265020" custScaleY="117760" custLinFactNeighborX="-24190" custLinFactNeighborY="-13999">
        <dgm:presLayoutVars>
          <dgm:bulletEnabled val="1"/>
        </dgm:presLayoutVars>
      </dgm:prSet>
      <dgm:spPr/>
    </dgm:pt>
    <dgm:pt modelId="{CC80CC63-2FD7-4CC3-B06C-F1EEF54F4D73}" type="pres">
      <dgm:prSet presAssocID="{BE43D017-E184-4D60-934C-D0C8F7016F61}" presName="vSp" presStyleCnt="0"/>
      <dgm:spPr/>
    </dgm:pt>
    <dgm:pt modelId="{464FE00D-0919-472F-BE64-8902333AB294}" type="pres">
      <dgm:prSet presAssocID="{3FB169DA-F792-4C84-B3E1-EB8B8C3AE7D1}" presName="horFlow" presStyleCnt="0"/>
      <dgm:spPr/>
    </dgm:pt>
    <dgm:pt modelId="{4217FA00-12CF-424A-AE22-0340D59C4568}" type="pres">
      <dgm:prSet presAssocID="{3FB169DA-F792-4C84-B3E1-EB8B8C3AE7D1}" presName="bigChev" presStyleLbl="node1" presStyleIdx="4" presStyleCnt="10" custScaleX="377445" custLinFactNeighborX="85111" custLinFactNeighborY="78892"/>
      <dgm:spPr/>
    </dgm:pt>
    <dgm:pt modelId="{3EB7B063-DE13-4629-AB40-7E09B61346F7}" type="pres">
      <dgm:prSet presAssocID="{3FB169DA-F792-4C84-B3E1-EB8B8C3AE7D1}" presName="vSp" presStyleCnt="0"/>
      <dgm:spPr/>
    </dgm:pt>
    <dgm:pt modelId="{2348BA5A-30BC-4101-B030-AEF9226282D4}" type="pres">
      <dgm:prSet presAssocID="{FA7A3464-AAE8-4AB3-8D28-1CAA11062F48}" presName="horFlow" presStyleCnt="0"/>
      <dgm:spPr/>
    </dgm:pt>
    <dgm:pt modelId="{11DE7686-C0DE-4F7B-98DC-EAA1CF0C1FC9}" type="pres">
      <dgm:prSet presAssocID="{FA7A3464-AAE8-4AB3-8D28-1CAA11062F48}" presName="bigChev" presStyleLbl="node1" presStyleIdx="5" presStyleCnt="10" custScaleX="316387" custScaleY="84599" custLinFactY="-31441" custLinFactNeighborY="-100000"/>
      <dgm:spPr/>
    </dgm:pt>
    <dgm:pt modelId="{730364B0-7594-450A-8193-05FE41360008}" type="pres">
      <dgm:prSet presAssocID="{CB328D23-CADF-4225-82C6-A269A3983DEA}" presName="parTrans" presStyleCnt="0"/>
      <dgm:spPr/>
    </dgm:pt>
    <dgm:pt modelId="{0F83F77C-CAF6-4EFF-9FC1-65A764D88FAA}" type="pres">
      <dgm:prSet presAssocID="{F1D5B922-7D42-482E-A5CB-009E8C1A7C2A}" presName="node" presStyleLbl="alignAccFollowNode1" presStyleIdx="6" presStyleCnt="8" custScaleX="186503" custScaleY="104445" custLinFactY="-58792" custLinFactNeighborX="-4230" custLinFactNeighborY="-100000">
        <dgm:presLayoutVars>
          <dgm:bulletEnabled val="1"/>
        </dgm:presLayoutVars>
      </dgm:prSet>
      <dgm:spPr/>
    </dgm:pt>
    <dgm:pt modelId="{615DF8AE-DF02-4DC4-81E4-45BCF8E8881A}" type="pres">
      <dgm:prSet presAssocID="{70B041F7-FE42-469D-A624-DDB4782D74F1}" presName="sibTrans" presStyleCnt="0"/>
      <dgm:spPr/>
    </dgm:pt>
    <dgm:pt modelId="{14328F77-E573-4C18-B92E-5C780D53C09A}" type="pres">
      <dgm:prSet presAssocID="{CFC7680E-F083-4355-A573-209378B82F6E}" presName="node" presStyleLbl="alignAccFollowNode1" presStyleIdx="7" presStyleCnt="8" custScaleX="207678" custScaleY="104445" custLinFactX="-158493" custLinFactY="100000" custLinFactNeighborX="-200000" custLinFactNeighborY="126022">
        <dgm:presLayoutVars>
          <dgm:bulletEnabled val="1"/>
        </dgm:presLayoutVars>
      </dgm:prSet>
      <dgm:spPr/>
    </dgm:pt>
    <dgm:pt modelId="{DDD8B150-88B7-4DBE-8D32-018D68F8C571}" type="pres">
      <dgm:prSet presAssocID="{FA7A3464-AAE8-4AB3-8D28-1CAA11062F48}" presName="vSp" presStyleCnt="0"/>
      <dgm:spPr/>
    </dgm:pt>
    <dgm:pt modelId="{D0989BCF-9DBC-43F3-83FC-BEF5C79E0646}" type="pres">
      <dgm:prSet presAssocID="{007FD90F-EE8C-4B1B-80ED-EE3B14B7B79F}" presName="horFlow" presStyleCnt="0"/>
      <dgm:spPr/>
    </dgm:pt>
    <dgm:pt modelId="{6B6E6E60-5619-4568-BAA5-870929BE169A}" type="pres">
      <dgm:prSet presAssocID="{007FD90F-EE8C-4B1B-80ED-EE3B14B7B79F}" presName="bigChev" presStyleLbl="node1" presStyleIdx="6" presStyleCnt="10" custLinFactY="-35797" custLinFactNeighborX="3015" custLinFactNeighborY="-100000"/>
      <dgm:spPr/>
    </dgm:pt>
    <dgm:pt modelId="{FC10ACA4-4185-4995-9E2E-AEB111147909}" type="pres">
      <dgm:prSet presAssocID="{007FD90F-EE8C-4B1B-80ED-EE3B14B7B79F}" presName="vSp" presStyleCnt="0"/>
      <dgm:spPr/>
    </dgm:pt>
    <dgm:pt modelId="{CA754111-F5AE-46A7-9E32-127A22B5A436}" type="pres">
      <dgm:prSet presAssocID="{79BB9509-A00C-49BE-818F-4585BBA617AA}" presName="horFlow" presStyleCnt="0"/>
      <dgm:spPr/>
    </dgm:pt>
    <dgm:pt modelId="{27B7F0C2-65BF-4851-AC04-EAE0739DBF07}" type="pres">
      <dgm:prSet presAssocID="{79BB9509-A00C-49BE-818F-4585BBA617AA}" presName="bigChev" presStyleLbl="node1" presStyleIdx="7" presStyleCnt="10" custScaleX="401357" custLinFactY="-37384" custLinFactNeighborX="3015" custLinFactNeighborY="-100000"/>
      <dgm:spPr/>
    </dgm:pt>
    <dgm:pt modelId="{42E69276-4838-4647-8F6D-BF95BB10BC5B}" type="pres">
      <dgm:prSet presAssocID="{79BB9509-A00C-49BE-818F-4585BBA617AA}" presName="vSp" presStyleCnt="0"/>
      <dgm:spPr/>
    </dgm:pt>
    <dgm:pt modelId="{CA04214D-BF1A-4BB3-B551-5E21CC0D8B65}" type="pres">
      <dgm:prSet presAssocID="{4E6549BE-02A4-4116-907A-E3E61D35E54E}" presName="horFlow" presStyleCnt="0"/>
      <dgm:spPr/>
    </dgm:pt>
    <dgm:pt modelId="{249A6967-D33D-4540-AD26-CDD3AB3B395D}" type="pres">
      <dgm:prSet presAssocID="{4E6549BE-02A4-4116-907A-E3E61D35E54E}" presName="bigChev" presStyleLbl="node1" presStyleIdx="8" presStyleCnt="10" custScaleX="82394" custLinFactX="185082" custLinFactY="-100000" custLinFactNeighborX="200000" custLinFactNeighborY="-150489"/>
      <dgm:spPr/>
    </dgm:pt>
    <dgm:pt modelId="{E63BE53E-401B-4F95-BDB4-84727436A64F}" type="pres">
      <dgm:prSet presAssocID="{4E6549BE-02A4-4116-907A-E3E61D35E54E}" presName="vSp" presStyleCnt="0"/>
      <dgm:spPr/>
    </dgm:pt>
    <dgm:pt modelId="{FBE182F8-6A9E-4E15-91C7-DAFBE4BF6660}" type="pres">
      <dgm:prSet presAssocID="{C065CDF9-3697-4B27-BA6F-B9C5C2FB2291}" presName="horFlow" presStyleCnt="0"/>
      <dgm:spPr/>
    </dgm:pt>
    <dgm:pt modelId="{6B5CD28B-64AB-4C2B-84AD-7F0EB51BBB48}" type="pres">
      <dgm:prSet presAssocID="{C065CDF9-3697-4B27-BA6F-B9C5C2FB2291}" presName="bigChev" presStyleLbl="node1" presStyleIdx="9" presStyleCnt="10" custScaleX="306612" custScaleY="84599" custLinFactY="-100000" custLinFactNeighborY="-155386"/>
      <dgm:spPr/>
    </dgm:pt>
  </dgm:ptLst>
  <dgm:cxnLst>
    <dgm:cxn modelId="{6600320E-8D5E-483D-B855-E084BC769901}" type="presOf" srcId="{79BB9509-A00C-49BE-818F-4585BBA617AA}" destId="{27B7F0C2-65BF-4851-AC04-EAE0739DBF07}" srcOrd="0" destOrd="0" presId="urn:microsoft.com/office/officeart/2005/8/layout/lProcess3"/>
    <dgm:cxn modelId="{80B4B210-D393-4B46-865A-975032E6ED21}" srcId="{BF180F6B-3D51-4763-BCF6-403D1EB48E2B}" destId="{BE43D017-E184-4D60-934C-D0C8F7016F61}" srcOrd="3" destOrd="0" parTransId="{700BE52B-885E-4F61-9550-FCF8EE941B8F}" sibTransId="{CDE2F7AB-89B9-4147-B422-06A9295B7280}"/>
    <dgm:cxn modelId="{BC3B191D-BC8E-41C1-A81B-1FCDD90299FD}" type="presOf" srcId="{CFC7680E-F083-4355-A573-209378B82F6E}" destId="{14328F77-E573-4C18-B92E-5C780D53C09A}" srcOrd="0" destOrd="0" presId="urn:microsoft.com/office/officeart/2005/8/layout/lProcess3"/>
    <dgm:cxn modelId="{2A2FD41D-0474-48FA-8A00-45032FDD342F}" srcId="{FA7A3464-AAE8-4AB3-8D28-1CAA11062F48}" destId="{CFC7680E-F083-4355-A573-209378B82F6E}" srcOrd="1" destOrd="0" parTransId="{5B8BBE6C-EA9C-489D-9F37-C63BA6C8293A}" sibTransId="{8FFA22AF-C496-4DDE-B633-DA8AA9FF006A}"/>
    <dgm:cxn modelId="{40B7983C-5815-4225-9CBC-42582A28C432}" srcId="{BF180F6B-3D51-4763-BCF6-403D1EB48E2B}" destId="{007FD90F-EE8C-4B1B-80ED-EE3B14B7B79F}" srcOrd="6" destOrd="0" parTransId="{02F86870-3519-4743-AEB0-2253E1FE5340}" sibTransId="{352F558F-1037-4FB0-8FE8-6CA7C052FBA2}"/>
    <dgm:cxn modelId="{2E4E7140-9FD7-4151-A03E-ECF77DAEB6E0}" srcId="{73C90809-FB7E-4510-8366-03BD0508DFBF}" destId="{9E08BA41-B1DE-4A11-9C3C-D217B6AC2D82}" srcOrd="4" destOrd="0" parTransId="{4F42393A-2EAA-40F6-9725-BEB70E2B28EF}" sibTransId="{5B4B8F25-0666-4D05-B071-64C4DBBACB6E}"/>
    <dgm:cxn modelId="{761AA946-1329-427D-ACB9-DFD3E8975EB1}" srcId="{BF180F6B-3D51-4763-BCF6-403D1EB48E2B}" destId="{FA7A3464-AAE8-4AB3-8D28-1CAA11062F48}" srcOrd="5" destOrd="0" parTransId="{418EC442-D837-40C4-84F2-87E733AF4E75}" sibTransId="{4891E258-C72A-4ECB-97A4-1E17CBF14D90}"/>
    <dgm:cxn modelId="{199EE64B-2A15-4634-9287-E02C233D2C5E}" type="presOf" srcId="{FA7A3464-AAE8-4AB3-8D28-1CAA11062F48}" destId="{11DE7686-C0DE-4F7B-98DC-EAA1CF0C1FC9}" srcOrd="0" destOrd="0" presId="urn:microsoft.com/office/officeart/2005/8/layout/lProcess3"/>
    <dgm:cxn modelId="{99693B4D-CEC1-44D3-B4E5-12289B4C8FA4}" type="presOf" srcId="{3FB169DA-F792-4C84-B3E1-EB8B8C3AE7D1}" destId="{4217FA00-12CF-424A-AE22-0340D59C4568}" srcOrd="0" destOrd="0" presId="urn:microsoft.com/office/officeart/2005/8/layout/lProcess3"/>
    <dgm:cxn modelId="{44D42150-4934-420C-B850-E76E3F9D029B}" type="presOf" srcId="{77F25904-1583-4F33-A03B-E33692E2B7DC}" destId="{A2F6003E-8291-4427-B3B8-846D69A8EF0A}" srcOrd="0" destOrd="0" presId="urn:microsoft.com/office/officeart/2005/8/layout/lProcess3"/>
    <dgm:cxn modelId="{8AEA3171-476D-4DF0-83A4-C8F4BE2CFFAD}" srcId="{BF180F6B-3D51-4763-BCF6-403D1EB48E2B}" destId="{D822C9F3-EAFD-47C1-8EBE-8996A2D723C4}" srcOrd="1" destOrd="0" parTransId="{FCB29BB7-76CC-425F-B066-316B1F09F2DC}" sibTransId="{431CE221-235C-4864-89F8-854D0456CB3A}"/>
    <dgm:cxn modelId="{ADCDD151-A93B-471E-9BD5-BC7EAD30B756}" srcId="{BF180F6B-3D51-4763-BCF6-403D1EB48E2B}" destId="{3FB169DA-F792-4C84-B3E1-EB8B8C3AE7D1}" srcOrd="4" destOrd="0" parTransId="{4F1FE075-559C-46BC-A6B8-BEE6257D3AA0}" sibTransId="{4B9827E4-4C83-406F-8051-20152340B29F}"/>
    <dgm:cxn modelId="{772E6877-C120-43C2-8E7E-6AEF53C383E6}" type="presOf" srcId="{A7FCCFF9-1B2E-4AB7-A79E-207D18FC61D1}" destId="{B457273A-D0C6-48A1-A999-19786B733BEA}" srcOrd="0" destOrd="0" presId="urn:microsoft.com/office/officeart/2005/8/layout/lProcess3"/>
    <dgm:cxn modelId="{861FEB57-C38C-4059-ADA4-F955A2733D1C}" type="presOf" srcId="{5C899035-555B-43E0-AE91-734B71DA5D96}" destId="{A492318B-47A4-4364-9EE4-1F0408F7D36D}" srcOrd="0" destOrd="0" presId="urn:microsoft.com/office/officeart/2005/8/layout/lProcess3"/>
    <dgm:cxn modelId="{D222BD58-E6EB-4641-9DA3-6717BD6D4907}" type="presOf" srcId="{007FD90F-EE8C-4B1B-80ED-EE3B14B7B79F}" destId="{6B6E6E60-5619-4568-BAA5-870929BE169A}" srcOrd="0" destOrd="0" presId="urn:microsoft.com/office/officeart/2005/8/layout/lProcess3"/>
    <dgm:cxn modelId="{0829A480-1C58-4F3B-BAE8-3E03B5032291}" srcId="{73C90809-FB7E-4510-8366-03BD0508DFBF}" destId="{A7FCCFF9-1B2E-4AB7-A79E-207D18FC61D1}" srcOrd="0" destOrd="0" parTransId="{61416C0F-54A9-4B6B-A8E5-3DD23E03A168}" sibTransId="{D2ADE7E5-90F5-422B-BCE7-638A6DDB4159}"/>
    <dgm:cxn modelId="{AF0EE991-D19F-444D-A1E1-ADB3653827A5}" type="presOf" srcId="{5B6CE630-7DF5-4F99-A859-8E7ABF7FA1EF}" destId="{68420D24-14DB-4F81-8994-43CCC4B59EFF}" srcOrd="0" destOrd="0" presId="urn:microsoft.com/office/officeart/2005/8/layout/lProcess3"/>
    <dgm:cxn modelId="{AC82E995-FAB5-4DF9-B6B5-50C6B29FED0A}" srcId="{BF180F6B-3D51-4763-BCF6-403D1EB48E2B}" destId="{79BB9509-A00C-49BE-818F-4585BBA617AA}" srcOrd="7" destOrd="0" parTransId="{4231CBE4-D225-40F0-887A-D47158A41E4D}" sibTransId="{5FBD98D2-E43D-4DB2-98C4-A74F3639CFB5}"/>
    <dgm:cxn modelId="{1F8A6696-6F2F-46CF-8A64-C062D8F2F49F}" type="presOf" srcId="{BF180F6B-3D51-4763-BCF6-403D1EB48E2B}" destId="{A3A7E35E-FC9E-487D-848B-DD2C46DCB3FA}" srcOrd="0" destOrd="0" presId="urn:microsoft.com/office/officeart/2005/8/layout/lProcess3"/>
    <dgm:cxn modelId="{6BCB6197-3CB1-482E-9C5C-26EED664ADEF}" type="presOf" srcId="{BE43D017-E184-4D60-934C-D0C8F7016F61}" destId="{0F90DA74-EE55-47AC-B40C-3757FF9D2321}" srcOrd="0" destOrd="0" presId="urn:microsoft.com/office/officeart/2005/8/layout/lProcess3"/>
    <dgm:cxn modelId="{B66BE098-2140-4FF9-B8B4-2968B8D1D2DA}" srcId="{73C90809-FB7E-4510-8366-03BD0508DFBF}" destId="{89905727-43D0-4B1F-9F3C-38DD63507947}" srcOrd="1" destOrd="0" parTransId="{DAD9555A-0E10-40EA-B11B-52D118318B4C}" sibTransId="{B5C95784-05FF-47D9-8DD3-F860220E8F63}"/>
    <dgm:cxn modelId="{A83FEAA2-32C4-4FA1-B2E9-A341A2A183CC}" srcId="{BF180F6B-3D51-4763-BCF6-403D1EB48E2B}" destId="{3BBDE0C9-FF1E-4929-B1D6-E2386D49178A}" srcOrd="2" destOrd="0" parTransId="{51AF69F8-702A-4EB4-A39E-DCFDBAB35012}" sibTransId="{1CBF16B0-699A-4F20-A071-5C237B14D5DC}"/>
    <dgm:cxn modelId="{902079A7-7ADC-4585-8E1A-846E6C351A0D}" type="presOf" srcId="{F1D5B922-7D42-482E-A5CB-009E8C1A7C2A}" destId="{0F83F77C-CAF6-4EFF-9FC1-65A764D88FAA}" srcOrd="0" destOrd="0" presId="urn:microsoft.com/office/officeart/2005/8/layout/lProcess3"/>
    <dgm:cxn modelId="{8E55E8AC-B160-432C-8BE3-2F29236099BB}" type="presOf" srcId="{73C90809-FB7E-4510-8366-03BD0508DFBF}" destId="{74754BFE-2F59-4B79-8A7D-03FD7E23938C}" srcOrd="0" destOrd="0" presId="urn:microsoft.com/office/officeart/2005/8/layout/lProcess3"/>
    <dgm:cxn modelId="{E0643BAE-A295-4102-86C4-74DDA1FBB0D8}" type="presOf" srcId="{3BBDE0C9-FF1E-4929-B1D6-E2386D49178A}" destId="{809D2524-788B-4BCE-AF78-360B2E78A8DA}" srcOrd="0" destOrd="0" presId="urn:microsoft.com/office/officeart/2005/8/layout/lProcess3"/>
    <dgm:cxn modelId="{C18F2CCA-DB65-4C7C-82EA-E3EE457578F2}" srcId="{BF180F6B-3D51-4763-BCF6-403D1EB48E2B}" destId="{4E6549BE-02A4-4116-907A-E3E61D35E54E}" srcOrd="8" destOrd="0" parTransId="{7BD01842-BD15-43AB-B186-A85B871551B0}" sibTransId="{F893D8A8-F0ED-4A83-93C4-BFCD02AB97AA}"/>
    <dgm:cxn modelId="{4197A8CA-C31E-43CD-8793-1294F1ADA3EB}" type="presOf" srcId="{9E08BA41-B1DE-4A11-9C3C-D217B6AC2D82}" destId="{0EC8773A-81C7-4FFB-8395-B1EBF36E59B9}" srcOrd="0" destOrd="0" presId="urn:microsoft.com/office/officeart/2005/8/layout/lProcess3"/>
    <dgm:cxn modelId="{584DB4D3-6A8A-4711-BC93-AE1B791070D1}" srcId="{FA7A3464-AAE8-4AB3-8D28-1CAA11062F48}" destId="{F1D5B922-7D42-482E-A5CB-009E8C1A7C2A}" srcOrd="0" destOrd="0" parTransId="{CB328D23-CADF-4225-82C6-A269A3983DEA}" sibTransId="{70B041F7-FE42-469D-A624-DDB4782D74F1}"/>
    <dgm:cxn modelId="{E961AEE1-0BCB-407A-B4CF-E1DD14DE20D4}" type="presOf" srcId="{C065CDF9-3697-4B27-BA6F-B9C5C2FB2291}" destId="{6B5CD28B-64AB-4C2B-84AD-7F0EB51BBB48}" srcOrd="0" destOrd="0" presId="urn:microsoft.com/office/officeart/2005/8/layout/lProcess3"/>
    <dgm:cxn modelId="{7FE91BE6-C418-4A84-979A-195254B13542}" srcId="{BF180F6B-3D51-4763-BCF6-403D1EB48E2B}" destId="{C065CDF9-3697-4B27-BA6F-B9C5C2FB2291}" srcOrd="9" destOrd="0" parTransId="{2D40909A-407E-4424-8F9A-03818A4A5F5A}" sibTransId="{145BDFAA-9602-40D2-ABFB-1D19E0359F6E}"/>
    <dgm:cxn modelId="{3E4281EC-8011-4C3E-90AF-6E40540E6A48}" srcId="{73C90809-FB7E-4510-8366-03BD0508DFBF}" destId="{5B6CE630-7DF5-4F99-A859-8E7ABF7FA1EF}" srcOrd="3" destOrd="0" parTransId="{C038F771-55F4-4840-B99B-CE6E79365019}" sibTransId="{641DB83E-6355-4E17-9E26-9583CCCADE9E}"/>
    <dgm:cxn modelId="{85536DED-2AF9-40DF-87DA-A62002C962D3}" srcId="{BF180F6B-3D51-4763-BCF6-403D1EB48E2B}" destId="{73C90809-FB7E-4510-8366-03BD0508DFBF}" srcOrd="0" destOrd="0" parTransId="{6F9CFF4A-660B-4313-8C8F-69A09D8FA9DB}" sibTransId="{1D4C0964-6ECE-4029-9922-1A0915FB8DEE}"/>
    <dgm:cxn modelId="{3519AEEF-C766-418F-AE08-37F453F47B97}" srcId="{73C90809-FB7E-4510-8366-03BD0508DFBF}" destId="{77F25904-1583-4F33-A03B-E33692E2B7DC}" srcOrd="2" destOrd="0" parTransId="{054FE2BF-E83C-4EE6-BE06-CD83F9B7D392}" sibTransId="{E72EECB6-F40C-4EDC-B475-8321828F776F}"/>
    <dgm:cxn modelId="{1ADB22F0-6E74-452C-B4A2-209930899445}" type="presOf" srcId="{D822C9F3-EAFD-47C1-8EBE-8996A2D723C4}" destId="{042884AB-9271-4852-8F13-D3BB7B6C6C9A}" srcOrd="0" destOrd="0" presId="urn:microsoft.com/office/officeart/2005/8/layout/lProcess3"/>
    <dgm:cxn modelId="{6E33B4F2-7601-45CA-9165-530F74B10211}" type="presOf" srcId="{4E6549BE-02A4-4116-907A-E3E61D35E54E}" destId="{249A6967-D33D-4540-AD26-CDD3AB3B395D}" srcOrd="0" destOrd="0" presId="urn:microsoft.com/office/officeart/2005/8/layout/lProcess3"/>
    <dgm:cxn modelId="{E4A045F4-B89D-45F0-9F5F-CD7D2FAAADD8}" type="presOf" srcId="{89905727-43D0-4B1F-9F3C-38DD63507947}" destId="{B64D735E-9779-4E5F-91C6-2F41626A349B}" srcOrd="0" destOrd="0" presId="urn:microsoft.com/office/officeart/2005/8/layout/lProcess3"/>
    <dgm:cxn modelId="{4533ADF7-48CD-4FA8-B812-6514CADFD4E7}" srcId="{BE43D017-E184-4D60-934C-D0C8F7016F61}" destId="{5C899035-555B-43E0-AE91-734B71DA5D96}" srcOrd="0" destOrd="0" parTransId="{F6E53FFE-AAC2-4C28-AFEC-FAAB3FD40ABE}" sibTransId="{B7DFD26B-A62F-4054-A955-A17BBCBCC474}"/>
    <dgm:cxn modelId="{98DA3CD8-D61C-49F5-A391-871D654A7C3F}" type="presParOf" srcId="{A3A7E35E-FC9E-487D-848B-DD2C46DCB3FA}" destId="{1DAC3B56-55AF-4C80-8EE0-A11D9242BEEF}" srcOrd="0" destOrd="0" presId="urn:microsoft.com/office/officeart/2005/8/layout/lProcess3"/>
    <dgm:cxn modelId="{1A371D79-49EF-43A8-AC61-E91851479D78}" type="presParOf" srcId="{1DAC3B56-55AF-4C80-8EE0-A11D9242BEEF}" destId="{74754BFE-2F59-4B79-8A7D-03FD7E23938C}" srcOrd="0" destOrd="0" presId="urn:microsoft.com/office/officeart/2005/8/layout/lProcess3"/>
    <dgm:cxn modelId="{D15BC589-A617-4665-B885-A817B87053BC}" type="presParOf" srcId="{1DAC3B56-55AF-4C80-8EE0-A11D9242BEEF}" destId="{025B7C49-2949-42C4-A9C7-D992092F5581}" srcOrd="1" destOrd="0" presId="urn:microsoft.com/office/officeart/2005/8/layout/lProcess3"/>
    <dgm:cxn modelId="{D3051D96-4D67-4C78-837A-50A24B0ABC20}" type="presParOf" srcId="{1DAC3B56-55AF-4C80-8EE0-A11D9242BEEF}" destId="{B457273A-D0C6-48A1-A999-19786B733BEA}" srcOrd="2" destOrd="0" presId="urn:microsoft.com/office/officeart/2005/8/layout/lProcess3"/>
    <dgm:cxn modelId="{8D7ABB5F-F168-4410-97E1-72944D24467D}" type="presParOf" srcId="{1DAC3B56-55AF-4C80-8EE0-A11D9242BEEF}" destId="{25D5CDB6-E9CD-4BB4-88B3-F7A3082ED2CF}" srcOrd="3" destOrd="0" presId="urn:microsoft.com/office/officeart/2005/8/layout/lProcess3"/>
    <dgm:cxn modelId="{2D628B54-10D4-4E7A-A087-77489EC46AA3}" type="presParOf" srcId="{1DAC3B56-55AF-4C80-8EE0-A11D9242BEEF}" destId="{B64D735E-9779-4E5F-91C6-2F41626A349B}" srcOrd="4" destOrd="0" presId="urn:microsoft.com/office/officeart/2005/8/layout/lProcess3"/>
    <dgm:cxn modelId="{E0A44DED-337C-4CD2-82EC-2D559552C383}" type="presParOf" srcId="{1DAC3B56-55AF-4C80-8EE0-A11D9242BEEF}" destId="{99EF1A5F-AA06-4ABD-A436-744D50659985}" srcOrd="5" destOrd="0" presId="urn:microsoft.com/office/officeart/2005/8/layout/lProcess3"/>
    <dgm:cxn modelId="{A09E7869-3C93-46EA-A062-AF27A0719EA6}" type="presParOf" srcId="{1DAC3B56-55AF-4C80-8EE0-A11D9242BEEF}" destId="{A2F6003E-8291-4427-B3B8-846D69A8EF0A}" srcOrd="6" destOrd="0" presId="urn:microsoft.com/office/officeart/2005/8/layout/lProcess3"/>
    <dgm:cxn modelId="{E3DC7A4E-DA90-4D49-BA23-5365E7132A72}" type="presParOf" srcId="{1DAC3B56-55AF-4C80-8EE0-A11D9242BEEF}" destId="{30322745-9638-45EA-8E2D-2F72827E4BBC}" srcOrd="7" destOrd="0" presId="urn:microsoft.com/office/officeart/2005/8/layout/lProcess3"/>
    <dgm:cxn modelId="{506B4FE7-9F4B-437B-8965-C3BC89BE137C}" type="presParOf" srcId="{1DAC3B56-55AF-4C80-8EE0-A11D9242BEEF}" destId="{68420D24-14DB-4F81-8994-43CCC4B59EFF}" srcOrd="8" destOrd="0" presId="urn:microsoft.com/office/officeart/2005/8/layout/lProcess3"/>
    <dgm:cxn modelId="{6D312CC0-424B-4E8A-AEEF-5201F700B6D3}" type="presParOf" srcId="{1DAC3B56-55AF-4C80-8EE0-A11D9242BEEF}" destId="{3B5B4DED-2778-41E4-9075-3C26877B2921}" srcOrd="9" destOrd="0" presId="urn:microsoft.com/office/officeart/2005/8/layout/lProcess3"/>
    <dgm:cxn modelId="{2FAF629C-2692-4584-8B9C-B3482705ADB2}" type="presParOf" srcId="{1DAC3B56-55AF-4C80-8EE0-A11D9242BEEF}" destId="{0EC8773A-81C7-4FFB-8395-B1EBF36E59B9}" srcOrd="10" destOrd="0" presId="urn:microsoft.com/office/officeart/2005/8/layout/lProcess3"/>
    <dgm:cxn modelId="{C9E0DC4B-A807-413F-BBBC-02568DFBB86F}" type="presParOf" srcId="{A3A7E35E-FC9E-487D-848B-DD2C46DCB3FA}" destId="{09289934-E5A2-4D16-94CA-D19855116540}" srcOrd="1" destOrd="0" presId="urn:microsoft.com/office/officeart/2005/8/layout/lProcess3"/>
    <dgm:cxn modelId="{B37BFF87-D0C0-47D4-941E-6843290263EC}" type="presParOf" srcId="{A3A7E35E-FC9E-487D-848B-DD2C46DCB3FA}" destId="{DB6E172E-7F4B-4085-9031-F01EF8AA020A}" srcOrd="2" destOrd="0" presId="urn:microsoft.com/office/officeart/2005/8/layout/lProcess3"/>
    <dgm:cxn modelId="{B38FB9FC-493F-49FA-A126-FFA87BA68D0A}" type="presParOf" srcId="{DB6E172E-7F4B-4085-9031-F01EF8AA020A}" destId="{042884AB-9271-4852-8F13-D3BB7B6C6C9A}" srcOrd="0" destOrd="0" presId="urn:microsoft.com/office/officeart/2005/8/layout/lProcess3"/>
    <dgm:cxn modelId="{C101A37D-FF64-4A96-92C5-DEE169301EB9}" type="presParOf" srcId="{A3A7E35E-FC9E-487D-848B-DD2C46DCB3FA}" destId="{D5B3B527-E65F-485C-BE87-4103EAC47FEF}" srcOrd="3" destOrd="0" presId="urn:microsoft.com/office/officeart/2005/8/layout/lProcess3"/>
    <dgm:cxn modelId="{928F8F65-C9EF-4EC4-B1A5-33E850CF68D9}" type="presParOf" srcId="{A3A7E35E-FC9E-487D-848B-DD2C46DCB3FA}" destId="{26A23416-3A60-4A94-AF86-A38325C54644}" srcOrd="4" destOrd="0" presId="urn:microsoft.com/office/officeart/2005/8/layout/lProcess3"/>
    <dgm:cxn modelId="{2271D7F1-39A2-4479-9A66-CF007924CAEA}" type="presParOf" srcId="{26A23416-3A60-4A94-AF86-A38325C54644}" destId="{809D2524-788B-4BCE-AF78-360B2E78A8DA}" srcOrd="0" destOrd="0" presId="urn:microsoft.com/office/officeart/2005/8/layout/lProcess3"/>
    <dgm:cxn modelId="{D2B858A6-B725-4841-A005-34140472FB68}" type="presParOf" srcId="{A3A7E35E-FC9E-487D-848B-DD2C46DCB3FA}" destId="{7CEBA569-F0E2-44B5-B889-C5E21944200D}" srcOrd="5" destOrd="0" presId="urn:microsoft.com/office/officeart/2005/8/layout/lProcess3"/>
    <dgm:cxn modelId="{E4096AC1-7FD0-4962-8603-B04C4F123C81}" type="presParOf" srcId="{A3A7E35E-FC9E-487D-848B-DD2C46DCB3FA}" destId="{CE284F1D-1DD3-4254-B4CE-D3EEFFF641AE}" srcOrd="6" destOrd="0" presId="urn:microsoft.com/office/officeart/2005/8/layout/lProcess3"/>
    <dgm:cxn modelId="{47288E60-48D9-4D13-B4E3-F04225883C87}" type="presParOf" srcId="{CE284F1D-1DD3-4254-B4CE-D3EEFFF641AE}" destId="{0F90DA74-EE55-47AC-B40C-3757FF9D2321}" srcOrd="0" destOrd="0" presId="urn:microsoft.com/office/officeart/2005/8/layout/lProcess3"/>
    <dgm:cxn modelId="{4E7181E1-B263-4797-83B0-D1D819F9FD82}" type="presParOf" srcId="{CE284F1D-1DD3-4254-B4CE-D3EEFFF641AE}" destId="{6ACB58D6-E2FA-4F7B-B616-E23DC9490024}" srcOrd="1" destOrd="0" presId="urn:microsoft.com/office/officeart/2005/8/layout/lProcess3"/>
    <dgm:cxn modelId="{7B8C1365-F570-4809-B11D-64BE2D7B02F4}" type="presParOf" srcId="{CE284F1D-1DD3-4254-B4CE-D3EEFFF641AE}" destId="{A492318B-47A4-4364-9EE4-1F0408F7D36D}" srcOrd="2" destOrd="0" presId="urn:microsoft.com/office/officeart/2005/8/layout/lProcess3"/>
    <dgm:cxn modelId="{2F007829-E4B6-4121-8DE3-6A402A1E31BF}" type="presParOf" srcId="{A3A7E35E-FC9E-487D-848B-DD2C46DCB3FA}" destId="{CC80CC63-2FD7-4CC3-B06C-F1EEF54F4D73}" srcOrd="7" destOrd="0" presId="urn:microsoft.com/office/officeart/2005/8/layout/lProcess3"/>
    <dgm:cxn modelId="{366EEF61-A557-4D0D-99D9-993BA837CB61}" type="presParOf" srcId="{A3A7E35E-FC9E-487D-848B-DD2C46DCB3FA}" destId="{464FE00D-0919-472F-BE64-8902333AB294}" srcOrd="8" destOrd="0" presId="urn:microsoft.com/office/officeart/2005/8/layout/lProcess3"/>
    <dgm:cxn modelId="{C32BC609-FDAF-4864-ADC3-2A6D60262959}" type="presParOf" srcId="{464FE00D-0919-472F-BE64-8902333AB294}" destId="{4217FA00-12CF-424A-AE22-0340D59C4568}" srcOrd="0" destOrd="0" presId="urn:microsoft.com/office/officeart/2005/8/layout/lProcess3"/>
    <dgm:cxn modelId="{43EC468A-DDA7-4988-AE28-4D18E9515B96}" type="presParOf" srcId="{A3A7E35E-FC9E-487D-848B-DD2C46DCB3FA}" destId="{3EB7B063-DE13-4629-AB40-7E09B61346F7}" srcOrd="9" destOrd="0" presId="urn:microsoft.com/office/officeart/2005/8/layout/lProcess3"/>
    <dgm:cxn modelId="{5B75E3BD-8A3F-4ED8-A280-24C6F7D24604}" type="presParOf" srcId="{A3A7E35E-FC9E-487D-848B-DD2C46DCB3FA}" destId="{2348BA5A-30BC-4101-B030-AEF9226282D4}" srcOrd="10" destOrd="0" presId="urn:microsoft.com/office/officeart/2005/8/layout/lProcess3"/>
    <dgm:cxn modelId="{B46CBFE9-EBC8-4C94-8021-01F192525D61}" type="presParOf" srcId="{2348BA5A-30BC-4101-B030-AEF9226282D4}" destId="{11DE7686-C0DE-4F7B-98DC-EAA1CF0C1FC9}" srcOrd="0" destOrd="0" presId="urn:microsoft.com/office/officeart/2005/8/layout/lProcess3"/>
    <dgm:cxn modelId="{5EF1A793-10D9-404C-B4C3-E0622AABB7C6}" type="presParOf" srcId="{2348BA5A-30BC-4101-B030-AEF9226282D4}" destId="{730364B0-7594-450A-8193-05FE41360008}" srcOrd="1" destOrd="0" presId="urn:microsoft.com/office/officeart/2005/8/layout/lProcess3"/>
    <dgm:cxn modelId="{2928FCF6-023D-434C-B446-264A42E3380A}" type="presParOf" srcId="{2348BA5A-30BC-4101-B030-AEF9226282D4}" destId="{0F83F77C-CAF6-4EFF-9FC1-65A764D88FAA}" srcOrd="2" destOrd="0" presId="urn:microsoft.com/office/officeart/2005/8/layout/lProcess3"/>
    <dgm:cxn modelId="{69453EB3-0899-4D37-8EDD-A0EF2901624A}" type="presParOf" srcId="{2348BA5A-30BC-4101-B030-AEF9226282D4}" destId="{615DF8AE-DF02-4DC4-81E4-45BCF8E8881A}" srcOrd="3" destOrd="0" presId="urn:microsoft.com/office/officeart/2005/8/layout/lProcess3"/>
    <dgm:cxn modelId="{1CDE85AA-C08A-48F8-BDE3-51C95AE3B547}" type="presParOf" srcId="{2348BA5A-30BC-4101-B030-AEF9226282D4}" destId="{14328F77-E573-4C18-B92E-5C780D53C09A}" srcOrd="4" destOrd="0" presId="urn:microsoft.com/office/officeart/2005/8/layout/lProcess3"/>
    <dgm:cxn modelId="{EC2CC6A0-2D19-4907-B4BB-11B3E3013AF3}" type="presParOf" srcId="{A3A7E35E-FC9E-487D-848B-DD2C46DCB3FA}" destId="{DDD8B150-88B7-4DBE-8D32-018D68F8C571}" srcOrd="11" destOrd="0" presId="urn:microsoft.com/office/officeart/2005/8/layout/lProcess3"/>
    <dgm:cxn modelId="{281E9530-5C21-4C92-82C2-EE2A9E3327DD}" type="presParOf" srcId="{A3A7E35E-FC9E-487D-848B-DD2C46DCB3FA}" destId="{D0989BCF-9DBC-43F3-83FC-BEF5C79E0646}" srcOrd="12" destOrd="0" presId="urn:microsoft.com/office/officeart/2005/8/layout/lProcess3"/>
    <dgm:cxn modelId="{1F593EC4-251D-46FD-A49A-708770720E05}" type="presParOf" srcId="{D0989BCF-9DBC-43F3-83FC-BEF5C79E0646}" destId="{6B6E6E60-5619-4568-BAA5-870929BE169A}" srcOrd="0" destOrd="0" presId="urn:microsoft.com/office/officeart/2005/8/layout/lProcess3"/>
    <dgm:cxn modelId="{269FD17F-FE73-42BF-ACC2-7340A43951EF}" type="presParOf" srcId="{A3A7E35E-FC9E-487D-848B-DD2C46DCB3FA}" destId="{FC10ACA4-4185-4995-9E2E-AEB111147909}" srcOrd="13" destOrd="0" presId="urn:microsoft.com/office/officeart/2005/8/layout/lProcess3"/>
    <dgm:cxn modelId="{E636FE71-F00B-4DAC-AE0A-3180197721A0}" type="presParOf" srcId="{A3A7E35E-FC9E-487D-848B-DD2C46DCB3FA}" destId="{CA754111-F5AE-46A7-9E32-127A22B5A436}" srcOrd="14" destOrd="0" presId="urn:microsoft.com/office/officeart/2005/8/layout/lProcess3"/>
    <dgm:cxn modelId="{73819433-338A-4F32-A725-A4664E3B882F}" type="presParOf" srcId="{CA754111-F5AE-46A7-9E32-127A22B5A436}" destId="{27B7F0C2-65BF-4851-AC04-EAE0739DBF07}" srcOrd="0" destOrd="0" presId="urn:microsoft.com/office/officeart/2005/8/layout/lProcess3"/>
    <dgm:cxn modelId="{97664729-9DDC-4F79-87BB-0A82DC302F96}" type="presParOf" srcId="{A3A7E35E-FC9E-487D-848B-DD2C46DCB3FA}" destId="{42E69276-4838-4647-8F6D-BF95BB10BC5B}" srcOrd="15" destOrd="0" presId="urn:microsoft.com/office/officeart/2005/8/layout/lProcess3"/>
    <dgm:cxn modelId="{9A28BC87-86CB-41B5-9D4F-259D3195DCE5}" type="presParOf" srcId="{A3A7E35E-FC9E-487D-848B-DD2C46DCB3FA}" destId="{CA04214D-BF1A-4BB3-B551-5E21CC0D8B65}" srcOrd="16" destOrd="0" presId="urn:microsoft.com/office/officeart/2005/8/layout/lProcess3"/>
    <dgm:cxn modelId="{4A21A7BD-3B71-4163-9796-8A32820223FD}" type="presParOf" srcId="{CA04214D-BF1A-4BB3-B551-5E21CC0D8B65}" destId="{249A6967-D33D-4540-AD26-CDD3AB3B395D}" srcOrd="0" destOrd="0" presId="urn:microsoft.com/office/officeart/2005/8/layout/lProcess3"/>
    <dgm:cxn modelId="{82877825-2872-4DED-A399-CDA5EA37372C}" type="presParOf" srcId="{A3A7E35E-FC9E-487D-848B-DD2C46DCB3FA}" destId="{E63BE53E-401B-4F95-BDB4-84727436A64F}" srcOrd="17" destOrd="0" presId="urn:microsoft.com/office/officeart/2005/8/layout/lProcess3"/>
    <dgm:cxn modelId="{51F2A6EB-59ED-4322-9247-80CBD0D1D12F}" type="presParOf" srcId="{A3A7E35E-FC9E-487D-848B-DD2C46DCB3FA}" destId="{FBE182F8-6A9E-4E15-91C7-DAFBE4BF6660}" srcOrd="18" destOrd="0" presId="urn:microsoft.com/office/officeart/2005/8/layout/lProcess3"/>
    <dgm:cxn modelId="{3292E363-7F8E-46B8-A8D1-AB1102C81EE9}" type="presParOf" srcId="{FBE182F8-6A9E-4E15-91C7-DAFBE4BF6660}" destId="{6B5CD28B-64AB-4C2B-84AD-7F0EB51BBB48}"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E0E182-70A1-4C7D-A010-1A1DC3C0BF6F}"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fr-FR"/>
        </a:p>
      </dgm:t>
    </dgm:pt>
    <dgm:pt modelId="{CE35C084-B28D-45DA-AA50-B04F15753A57}">
      <dgm:prSet phldrT="[Texte]" custT="1"/>
      <dgm:spPr>
        <a:solidFill>
          <a:srgbClr val="92D050"/>
        </a:solidFill>
      </dgm:spPr>
      <dgm:t>
        <a:bodyPr anchor="ctr"/>
        <a:lstStyle/>
        <a:p>
          <a:pPr>
            <a:buNone/>
          </a:pPr>
          <a:endParaRPr lang="fr-FR" sz="2600" dirty="0"/>
        </a:p>
      </dgm:t>
    </dgm:pt>
    <dgm:pt modelId="{63160B98-1971-430D-88DF-9AF8B619F331}" type="parTrans" cxnId="{A7978E42-A4A8-4D91-8A26-165BD045DBDB}">
      <dgm:prSet/>
      <dgm:spPr/>
      <dgm:t>
        <a:bodyPr/>
        <a:lstStyle/>
        <a:p>
          <a:endParaRPr lang="fr-FR"/>
        </a:p>
      </dgm:t>
    </dgm:pt>
    <dgm:pt modelId="{AB8A4D1C-A9F7-48D5-A41C-DE2EC62AC1F9}" type="sibTrans" cxnId="{A7978E42-A4A8-4D91-8A26-165BD045DBDB}">
      <dgm:prSet/>
      <dgm:spPr/>
      <dgm:t>
        <a:bodyPr/>
        <a:lstStyle/>
        <a:p>
          <a:endParaRPr lang="fr-FR"/>
        </a:p>
      </dgm:t>
    </dgm:pt>
    <dgm:pt modelId="{7230BA75-E570-49B5-9996-0810DE8A06B7}">
      <dgm:prSet phldrT="[Texte]" custT="1"/>
      <dgm:spPr>
        <a:solidFill>
          <a:schemeClr val="bg1"/>
        </a:solidFill>
        <a:ln>
          <a:noFill/>
        </a:ln>
      </dgm:spPr>
      <dgm:t>
        <a:bodyPr anchor="t"/>
        <a:lstStyle/>
        <a:p>
          <a:pPr>
            <a:buNone/>
          </a:pPr>
          <a:r>
            <a:rPr lang="fr-FR" sz="3600" dirty="0">
              <a:solidFill>
                <a:schemeClr val="tx1"/>
              </a:solidFill>
              <a:latin typeface="Verdana" panose="020B0604030504040204" pitchFamily="34" charset="0"/>
              <a:ea typeface="Verdana" panose="020B0604030504040204" pitchFamily="34" charset="0"/>
            </a:rPr>
            <a:t>C’est </a:t>
          </a:r>
          <a:r>
            <a:rPr lang="fr-FR" sz="3600" b="1" dirty="0">
              <a:solidFill>
                <a:schemeClr val="tx1"/>
              </a:solidFill>
              <a:latin typeface="Verdana" panose="020B0604030504040204" pitchFamily="34" charset="0"/>
              <a:ea typeface="Verdana" panose="020B0604030504040204" pitchFamily="34" charset="0"/>
            </a:rPr>
            <a:t>quoi</a:t>
          </a:r>
          <a:r>
            <a:rPr lang="fr-FR" sz="3600" dirty="0">
              <a:solidFill>
                <a:schemeClr val="tx1"/>
              </a:solidFill>
              <a:latin typeface="Verdana" panose="020B0604030504040204" pitchFamily="34" charset="0"/>
              <a:ea typeface="Verdana" panose="020B0604030504040204" pitchFamily="34" charset="0"/>
            </a:rPr>
            <a:t> ?</a:t>
          </a:r>
        </a:p>
      </dgm:t>
    </dgm:pt>
    <dgm:pt modelId="{DF997CFD-6A83-405D-95CB-CA87322E1D0A}" type="parTrans" cxnId="{FA587002-71C7-435D-99CB-9405A9C017A6}">
      <dgm:prSet/>
      <dgm:spPr/>
      <dgm:t>
        <a:bodyPr/>
        <a:lstStyle/>
        <a:p>
          <a:endParaRPr lang="fr-FR"/>
        </a:p>
      </dgm:t>
    </dgm:pt>
    <dgm:pt modelId="{45F6844F-1C85-43A6-AB9F-3C4E1E43EAAD}" type="sibTrans" cxnId="{FA587002-71C7-435D-99CB-9405A9C017A6}">
      <dgm:prSet/>
      <dgm:spPr/>
      <dgm:t>
        <a:bodyPr/>
        <a:lstStyle/>
        <a:p>
          <a:endParaRPr lang="fr-FR"/>
        </a:p>
      </dgm:t>
    </dgm:pt>
    <dgm:pt modelId="{6E2A7C3D-AA12-4A66-8342-6871AF23876B}">
      <dgm:prSet phldrT="[Texte]" custT="1"/>
      <dgm:spPr>
        <a:solidFill>
          <a:schemeClr val="bg1"/>
        </a:solidFill>
        <a:ln>
          <a:solidFill>
            <a:schemeClr val="bg1"/>
          </a:solidFill>
        </a:ln>
      </dgm:spPr>
      <dgm:t>
        <a:bodyPr anchor="t"/>
        <a:lstStyle/>
        <a:p>
          <a:pPr>
            <a:buNone/>
          </a:pPr>
          <a:r>
            <a:rPr lang="fr-FR" sz="3600" dirty="0">
              <a:solidFill>
                <a:schemeClr val="tx1"/>
              </a:solidFill>
              <a:latin typeface="Verdana" panose="020B0604030504040204" pitchFamily="34" charset="0"/>
              <a:ea typeface="Verdana" panose="020B0604030504040204" pitchFamily="34" charset="0"/>
            </a:rPr>
            <a:t>C’est </a:t>
          </a:r>
          <a:r>
            <a:rPr lang="fr-FR" sz="3600" b="1" dirty="0">
              <a:solidFill>
                <a:schemeClr val="tx1"/>
              </a:solidFill>
              <a:latin typeface="Verdana" panose="020B0604030504040204" pitchFamily="34" charset="0"/>
              <a:ea typeface="Verdana" panose="020B0604030504040204" pitchFamily="34" charset="0"/>
            </a:rPr>
            <a:t>où</a:t>
          </a:r>
          <a:r>
            <a:rPr lang="fr-FR" sz="3600" dirty="0">
              <a:solidFill>
                <a:schemeClr val="tx1"/>
              </a:solidFill>
              <a:latin typeface="Verdana" panose="020B0604030504040204" pitchFamily="34" charset="0"/>
              <a:ea typeface="Verdana" panose="020B0604030504040204" pitchFamily="34" charset="0"/>
            </a:rPr>
            <a:t> ?</a:t>
          </a:r>
          <a:endParaRPr lang="fr-FR" sz="3600" dirty="0"/>
        </a:p>
      </dgm:t>
    </dgm:pt>
    <dgm:pt modelId="{A9A8188C-AF54-4AD6-A828-92B80E8E55F5}" type="parTrans" cxnId="{D2F2D3DF-34B7-47FD-82A8-8F3815E90493}">
      <dgm:prSet/>
      <dgm:spPr>
        <a:noFill/>
        <a:ln>
          <a:solidFill>
            <a:schemeClr val="bg1"/>
          </a:solidFill>
        </a:ln>
      </dgm:spPr>
      <dgm:t>
        <a:bodyPr/>
        <a:lstStyle/>
        <a:p>
          <a:endParaRPr lang="fr-FR"/>
        </a:p>
      </dgm:t>
    </dgm:pt>
    <dgm:pt modelId="{E220EF76-50CE-4943-97B7-EC835C13AFBA}" type="sibTrans" cxnId="{D2F2D3DF-34B7-47FD-82A8-8F3815E90493}">
      <dgm:prSet/>
      <dgm:spPr/>
      <dgm:t>
        <a:bodyPr/>
        <a:lstStyle/>
        <a:p>
          <a:endParaRPr lang="fr-FR"/>
        </a:p>
      </dgm:t>
    </dgm:pt>
    <dgm:pt modelId="{74572380-D546-4831-A3F9-54C1F2D5AF53}">
      <dgm:prSet phldrT="[Texte]" custT="1"/>
      <dgm:spPr>
        <a:noFill/>
        <a:ln>
          <a:noFill/>
        </a:ln>
      </dgm:spPr>
      <dgm:t>
        <a:bodyPr anchor="t"/>
        <a:lstStyle/>
        <a:p>
          <a:pPr>
            <a:buNone/>
          </a:pPr>
          <a:r>
            <a:rPr lang="fr-FR" sz="3600" dirty="0">
              <a:solidFill>
                <a:schemeClr val="tx1"/>
              </a:solidFill>
              <a:latin typeface="Verdana" panose="020B0604030504040204" pitchFamily="34" charset="0"/>
              <a:ea typeface="Verdana" panose="020B0604030504040204" pitchFamily="34" charset="0"/>
            </a:rPr>
            <a:t> </a:t>
          </a:r>
          <a:r>
            <a:rPr lang="fr-FR" sz="3100" dirty="0">
              <a:solidFill>
                <a:schemeClr val="tx1"/>
              </a:solidFill>
              <a:latin typeface="Verdana" panose="020B0604030504040204" pitchFamily="34" charset="0"/>
              <a:ea typeface="Verdana" panose="020B0604030504040204" pitchFamily="34" charset="0"/>
            </a:rPr>
            <a:t> </a:t>
          </a:r>
          <a:r>
            <a:rPr lang="fr-FR" sz="3600" dirty="0">
              <a:solidFill>
                <a:schemeClr val="tx1"/>
              </a:solidFill>
              <a:latin typeface="Verdana" panose="020B0604030504040204" pitchFamily="34" charset="0"/>
              <a:ea typeface="Verdana" panose="020B0604030504040204" pitchFamily="34" charset="0"/>
            </a:rPr>
            <a:t>C’est </a:t>
          </a:r>
          <a:r>
            <a:rPr lang="fr-FR" sz="3600" b="1" dirty="0">
              <a:solidFill>
                <a:schemeClr val="tx1"/>
              </a:solidFill>
              <a:latin typeface="Verdana" panose="020B0604030504040204" pitchFamily="34" charset="0"/>
              <a:ea typeface="Verdana" panose="020B0604030504040204" pitchFamily="34" charset="0"/>
            </a:rPr>
            <a:t>comment</a:t>
          </a:r>
          <a:r>
            <a:rPr lang="fr-FR" sz="3600" dirty="0">
              <a:solidFill>
                <a:schemeClr val="tx1"/>
              </a:solidFill>
              <a:latin typeface="Verdana" panose="020B0604030504040204" pitchFamily="34" charset="0"/>
              <a:ea typeface="Verdana" panose="020B0604030504040204" pitchFamily="34" charset="0"/>
            </a:rPr>
            <a:t> ?</a:t>
          </a:r>
          <a:endParaRPr lang="fr-FR" sz="3600" dirty="0"/>
        </a:p>
      </dgm:t>
    </dgm:pt>
    <dgm:pt modelId="{D877E944-73D8-48E2-8A67-D041F39699B6}" type="parTrans" cxnId="{A9F8147C-B79C-4F70-84DE-0587A24A2134}">
      <dgm:prSet/>
      <dgm:spPr>
        <a:noFill/>
      </dgm:spPr>
      <dgm:t>
        <a:bodyPr/>
        <a:lstStyle/>
        <a:p>
          <a:endParaRPr lang="fr-FR"/>
        </a:p>
      </dgm:t>
    </dgm:pt>
    <dgm:pt modelId="{27109B9A-1B24-4E64-9686-4FA9C97779EE}" type="sibTrans" cxnId="{A9F8147C-B79C-4F70-84DE-0587A24A2134}">
      <dgm:prSet/>
      <dgm:spPr/>
      <dgm:t>
        <a:bodyPr/>
        <a:lstStyle/>
        <a:p>
          <a:endParaRPr lang="fr-FR"/>
        </a:p>
      </dgm:t>
    </dgm:pt>
    <dgm:pt modelId="{5B8B8275-E8D2-4C04-816A-80EE52B87168}" type="pres">
      <dgm:prSet presAssocID="{31E0E182-70A1-4C7D-A010-1A1DC3C0BF6F}" presName="cycle" presStyleCnt="0">
        <dgm:presLayoutVars>
          <dgm:chMax val="1"/>
          <dgm:dir/>
          <dgm:animLvl val="ctr"/>
          <dgm:resizeHandles val="exact"/>
        </dgm:presLayoutVars>
      </dgm:prSet>
      <dgm:spPr/>
    </dgm:pt>
    <dgm:pt modelId="{989F9303-3720-496C-9D32-4118DEE922D6}" type="pres">
      <dgm:prSet presAssocID="{CE35C084-B28D-45DA-AA50-B04F15753A57}" presName="centerShape" presStyleLbl="node0" presStyleIdx="0" presStyleCnt="1" custScaleX="137304" custScaleY="138734" custLinFactNeighborX="1650" custLinFactNeighborY="-6599"/>
      <dgm:spPr/>
    </dgm:pt>
    <dgm:pt modelId="{7EE42CD9-D7C6-437F-AE6A-3FD4E410241B}" type="pres">
      <dgm:prSet presAssocID="{DF997CFD-6A83-405D-95CB-CA87322E1D0A}" presName="parTrans" presStyleLbl="bgSibTrans2D1" presStyleIdx="0" presStyleCnt="3"/>
      <dgm:spPr/>
    </dgm:pt>
    <dgm:pt modelId="{DD621281-A476-4CBC-9954-0EA2C7AD64BD}" type="pres">
      <dgm:prSet presAssocID="{7230BA75-E570-49B5-9996-0810DE8A06B7}" presName="node" presStyleLbl="node1" presStyleIdx="0" presStyleCnt="3" custScaleX="197266" custScaleY="147474" custRadScaleRad="137132" custRadScaleInc="-64103">
        <dgm:presLayoutVars>
          <dgm:bulletEnabled val="1"/>
        </dgm:presLayoutVars>
      </dgm:prSet>
      <dgm:spPr/>
    </dgm:pt>
    <dgm:pt modelId="{4914CA59-207E-4196-8C64-9E8EEAFACFFB}" type="pres">
      <dgm:prSet presAssocID="{A9A8188C-AF54-4AD6-A828-92B80E8E55F5}" presName="parTrans" presStyleLbl="bgSibTrans2D1" presStyleIdx="1" presStyleCnt="3"/>
      <dgm:spPr/>
    </dgm:pt>
    <dgm:pt modelId="{165B7B6A-1733-43B3-820C-3F1E802D204B}" type="pres">
      <dgm:prSet presAssocID="{6E2A7C3D-AA12-4A66-8342-6871AF23876B}" presName="node" presStyleLbl="node1" presStyleIdx="1" presStyleCnt="3" custScaleX="377219" custScaleY="77727" custRadScaleRad="197389" custRadScaleInc="-2523">
        <dgm:presLayoutVars>
          <dgm:bulletEnabled val="1"/>
        </dgm:presLayoutVars>
      </dgm:prSet>
      <dgm:spPr/>
    </dgm:pt>
    <dgm:pt modelId="{93A66FC8-4116-492A-A2D5-F2A4D7199236}" type="pres">
      <dgm:prSet presAssocID="{D877E944-73D8-48E2-8A67-D041F39699B6}" presName="parTrans" presStyleLbl="bgSibTrans2D1" presStyleIdx="2" presStyleCnt="3"/>
      <dgm:spPr/>
    </dgm:pt>
    <dgm:pt modelId="{2FEBCC8E-4029-43E7-BE3D-6C7CFBD45C72}" type="pres">
      <dgm:prSet presAssocID="{74572380-D546-4831-A3F9-54C1F2D5AF53}" presName="node" presStyleLbl="node1" presStyleIdx="2" presStyleCnt="3" custScaleX="225337" custScaleY="147133" custRadScaleRad="126693" custRadScaleInc="63188">
        <dgm:presLayoutVars>
          <dgm:bulletEnabled val="1"/>
        </dgm:presLayoutVars>
      </dgm:prSet>
      <dgm:spPr/>
    </dgm:pt>
  </dgm:ptLst>
  <dgm:cxnLst>
    <dgm:cxn modelId="{FA587002-71C7-435D-99CB-9405A9C017A6}" srcId="{CE35C084-B28D-45DA-AA50-B04F15753A57}" destId="{7230BA75-E570-49B5-9996-0810DE8A06B7}" srcOrd="0" destOrd="0" parTransId="{DF997CFD-6A83-405D-95CB-CA87322E1D0A}" sibTransId="{45F6844F-1C85-43A6-AB9F-3C4E1E43EAAD}"/>
    <dgm:cxn modelId="{8A31430F-E561-4B37-9B03-D801B13B1CE5}" type="presOf" srcId="{A9A8188C-AF54-4AD6-A828-92B80E8E55F5}" destId="{4914CA59-207E-4196-8C64-9E8EEAFACFFB}" srcOrd="0" destOrd="0" presId="urn:microsoft.com/office/officeart/2005/8/layout/radial4"/>
    <dgm:cxn modelId="{47C80328-C759-49C4-9226-A73BDA5F8F2D}" type="presOf" srcId="{CE35C084-B28D-45DA-AA50-B04F15753A57}" destId="{989F9303-3720-496C-9D32-4118DEE922D6}" srcOrd="0" destOrd="0" presId="urn:microsoft.com/office/officeart/2005/8/layout/radial4"/>
    <dgm:cxn modelId="{76643531-91EE-435F-9D8E-8E8F1FFFF89E}" type="presOf" srcId="{DF997CFD-6A83-405D-95CB-CA87322E1D0A}" destId="{7EE42CD9-D7C6-437F-AE6A-3FD4E410241B}" srcOrd="0" destOrd="0" presId="urn:microsoft.com/office/officeart/2005/8/layout/radial4"/>
    <dgm:cxn modelId="{A7978E42-A4A8-4D91-8A26-165BD045DBDB}" srcId="{31E0E182-70A1-4C7D-A010-1A1DC3C0BF6F}" destId="{CE35C084-B28D-45DA-AA50-B04F15753A57}" srcOrd="0" destOrd="0" parTransId="{63160B98-1971-430D-88DF-9AF8B619F331}" sibTransId="{AB8A4D1C-A9F7-48D5-A41C-DE2EC62AC1F9}"/>
    <dgm:cxn modelId="{385D1867-2E77-4EDC-886B-6292FFA8991F}" type="presOf" srcId="{7230BA75-E570-49B5-9996-0810DE8A06B7}" destId="{DD621281-A476-4CBC-9954-0EA2C7AD64BD}" srcOrd="0" destOrd="0" presId="urn:microsoft.com/office/officeart/2005/8/layout/radial4"/>
    <dgm:cxn modelId="{1B11294A-37D4-40EA-A10F-01BD75BD3A64}" type="presOf" srcId="{6E2A7C3D-AA12-4A66-8342-6871AF23876B}" destId="{165B7B6A-1733-43B3-820C-3F1E802D204B}" srcOrd="0" destOrd="0" presId="urn:microsoft.com/office/officeart/2005/8/layout/radial4"/>
    <dgm:cxn modelId="{A9F8147C-B79C-4F70-84DE-0587A24A2134}" srcId="{CE35C084-B28D-45DA-AA50-B04F15753A57}" destId="{74572380-D546-4831-A3F9-54C1F2D5AF53}" srcOrd="2" destOrd="0" parTransId="{D877E944-73D8-48E2-8A67-D041F39699B6}" sibTransId="{27109B9A-1B24-4E64-9686-4FA9C97779EE}"/>
    <dgm:cxn modelId="{511E408F-00DE-4C5D-886F-C89A647223F3}" type="presOf" srcId="{74572380-D546-4831-A3F9-54C1F2D5AF53}" destId="{2FEBCC8E-4029-43E7-BE3D-6C7CFBD45C72}" srcOrd="0" destOrd="0" presId="urn:microsoft.com/office/officeart/2005/8/layout/radial4"/>
    <dgm:cxn modelId="{5C232F9C-0BA2-4E12-88DA-E6FB295A98EA}" type="presOf" srcId="{D877E944-73D8-48E2-8A67-D041F39699B6}" destId="{93A66FC8-4116-492A-A2D5-F2A4D7199236}" srcOrd="0" destOrd="0" presId="urn:microsoft.com/office/officeart/2005/8/layout/radial4"/>
    <dgm:cxn modelId="{617C0CDD-2908-4108-84E9-3D4772A7A6FF}" type="presOf" srcId="{31E0E182-70A1-4C7D-A010-1A1DC3C0BF6F}" destId="{5B8B8275-E8D2-4C04-816A-80EE52B87168}" srcOrd="0" destOrd="0" presId="urn:microsoft.com/office/officeart/2005/8/layout/radial4"/>
    <dgm:cxn modelId="{D2F2D3DF-34B7-47FD-82A8-8F3815E90493}" srcId="{CE35C084-B28D-45DA-AA50-B04F15753A57}" destId="{6E2A7C3D-AA12-4A66-8342-6871AF23876B}" srcOrd="1" destOrd="0" parTransId="{A9A8188C-AF54-4AD6-A828-92B80E8E55F5}" sibTransId="{E220EF76-50CE-4943-97B7-EC835C13AFBA}"/>
    <dgm:cxn modelId="{728082AB-1EDE-42B9-A5AB-84248A36C607}" type="presParOf" srcId="{5B8B8275-E8D2-4C04-816A-80EE52B87168}" destId="{989F9303-3720-496C-9D32-4118DEE922D6}" srcOrd="0" destOrd="0" presId="urn:microsoft.com/office/officeart/2005/8/layout/radial4"/>
    <dgm:cxn modelId="{FBBA32C9-EB49-4868-B296-A8EE2C684740}" type="presParOf" srcId="{5B8B8275-E8D2-4C04-816A-80EE52B87168}" destId="{7EE42CD9-D7C6-437F-AE6A-3FD4E410241B}" srcOrd="1" destOrd="0" presId="urn:microsoft.com/office/officeart/2005/8/layout/radial4"/>
    <dgm:cxn modelId="{3B6325D7-FC43-4062-BE4B-CA8DE4A50FD3}" type="presParOf" srcId="{5B8B8275-E8D2-4C04-816A-80EE52B87168}" destId="{DD621281-A476-4CBC-9954-0EA2C7AD64BD}" srcOrd="2" destOrd="0" presId="urn:microsoft.com/office/officeart/2005/8/layout/radial4"/>
    <dgm:cxn modelId="{13FEEA07-9F36-435B-BAE5-956448787724}" type="presParOf" srcId="{5B8B8275-E8D2-4C04-816A-80EE52B87168}" destId="{4914CA59-207E-4196-8C64-9E8EEAFACFFB}" srcOrd="3" destOrd="0" presId="urn:microsoft.com/office/officeart/2005/8/layout/radial4"/>
    <dgm:cxn modelId="{E6F2E075-291F-4B29-8CFC-70E148DD539A}" type="presParOf" srcId="{5B8B8275-E8D2-4C04-816A-80EE52B87168}" destId="{165B7B6A-1733-43B3-820C-3F1E802D204B}" srcOrd="4" destOrd="0" presId="urn:microsoft.com/office/officeart/2005/8/layout/radial4"/>
    <dgm:cxn modelId="{D101B317-41EC-4F18-B10D-B4C462E38432}" type="presParOf" srcId="{5B8B8275-E8D2-4C04-816A-80EE52B87168}" destId="{93A66FC8-4116-492A-A2D5-F2A4D7199236}" srcOrd="5" destOrd="0" presId="urn:microsoft.com/office/officeart/2005/8/layout/radial4"/>
    <dgm:cxn modelId="{EF872461-C301-482C-BEA5-64B87E1C26D3}" type="presParOf" srcId="{5B8B8275-E8D2-4C04-816A-80EE52B87168}" destId="{2FEBCC8E-4029-43E7-BE3D-6C7CFBD45C72}"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754BFE-2F59-4B79-8A7D-03FD7E23938C}">
      <dsp:nvSpPr>
        <dsp:cNvPr id="0" name=""/>
        <dsp:cNvSpPr/>
      </dsp:nvSpPr>
      <dsp:spPr>
        <a:xfrm>
          <a:off x="2069365" y="3008"/>
          <a:ext cx="1440774" cy="492208"/>
        </a:xfrm>
        <a:prstGeom prst="chevron">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marL="0" lvl="0" indent="0" algn="ctr" defTabSz="1066800">
            <a:lnSpc>
              <a:spcPct val="90000"/>
            </a:lnSpc>
            <a:spcBef>
              <a:spcPct val="0"/>
            </a:spcBef>
            <a:spcAft>
              <a:spcPct val="35000"/>
            </a:spcAft>
            <a:buNone/>
          </a:pPr>
          <a:r>
            <a:rPr lang="fr-FR" sz="2400" kern="1200" baseline="0" dirty="0"/>
            <a:t>2025*</a:t>
          </a:r>
        </a:p>
      </dsp:txBody>
      <dsp:txXfrm>
        <a:off x="2315469" y="3008"/>
        <a:ext cx="948566" cy="492208"/>
      </dsp:txXfrm>
    </dsp:sp>
    <dsp:sp modelId="{B457273A-D0C6-48A1-A999-19786B733BEA}">
      <dsp:nvSpPr>
        <dsp:cNvPr id="0" name=""/>
        <dsp:cNvSpPr/>
      </dsp:nvSpPr>
      <dsp:spPr>
        <a:xfrm>
          <a:off x="3322838" y="9944"/>
          <a:ext cx="1195842" cy="478336"/>
        </a:xfrm>
        <a:prstGeom prst="chevron">
          <a:avLst/>
        </a:prstGeom>
        <a:solidFill>
          <a:schemeClr val="accent6">
            <a:lumMod val="60000"/>
            <a:lumOff val="40000"/>
            <a:alpha val="9000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1430" rIns="0" bIns="11430" numCol="1" spcCol="1270" anchor="ctr" anchorCtr="0">
          <a:noAutofit/>
        </a:bodyPr>
        <a:lstStyle/>
        <a:p>
          <a:pPr marL="0" lvl="0" indent="0" algn="ctr" defTabSz="800100">
            <a:lnSpc>
              <a:spcPct val="90000"/>
            </a:lnSpc>
            <a:spcBef>
              <a:spcPct val="0"/>
            </a:spcBef>
            <a:spcAft>
              <a:spcPct val="35000"/>
            </a:spcAft>
            <a:buNone/>
          </a:pPr>
          <a:r>
            <a:rPr lang="fr-FR" sz="1800" kern="1200" dirty="0"/>
            <a:t>2026</a:t>
          </a:r>
        </a:p>
      </dsp:txBody>
      <dsp:txXfrm>
        <a:off x="3562006" y="9944"/>
        <a:ext cx="717506" cy="478336"/>
      </dsp:txXfrm>
    </dsp:sp>
    <dsp:sp modelId="{B64D735E-9779-4E5F-91C6-2F41626A349B}">
      <dsp:nvSpPr>
        <dsp:cNvPr id="0" name=""/>
        <dsp:cNvSpPr/>
      </dsp:nvSpPr>
      <dsp:spPr>
        <a:xfrm>
          <a:off x="4351263" y="9944"/>
          <a:ext cx="1195842" cy="478336"/>
        </a:xfrm>
        <a:prstGeom prst="chevron">
          <a:avLst/>
        </a:prstGeom>
        <a:solidFill>
          <a:schemeClr val="accent6">
            <a:alpha val="9000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15240" rIns="0" bIns="15240" numCol="1" spcCol="1270" anchor="ctr" anchorCtr="0">
          <a:noAutofit/>
        </a:bodyPr>
        <a:lstStyle/>
        <a:p>
          <a:pPr marL="0" lvl="0" indent="0" algn="ctr" defTabSz="1066800">
            <a:lnSpc>
              <a:spcPct val="90000"/>
            </a:lnSpc>
            <a:spcBef>
              <a:spcPct val="0"/>
            </a:spcBef>
            <a:spcAft>
              <a:spcPct val="35000"/>
            </a:spcAft>
            <a:buNone/>
          </a:pPr>
          <a:r>
            <a:rPr lang="fr-FR" sz="2400" kern="1200" baseline="0" dirty="0">
              <a:solidFill>
                <a:schemeClr val="bg1"/>
              </a:solidFill>
            </a:rPr>
            <a:t>2027</a:t>
          </a:r>
        </a:p>
      </dsp:txBody>
      <dsp:txXfrm>
        <a:off x="4590431" y="9944"/>
        <a:ext cx="717506" cy="478336"/>
      </dsp:txXfrm>
    </dsp:sp>
    <dsp:sp modelId="{A2F6003E-8291-4427-B3B8-846D69A8EF0A}">
      <dsp:nvSpPr>
        <dsp:cNvPr id="0" name=""/>
        <dsp:cNvSpPr/>
      </dsp:nvSpPr>
      <dsp:spPr>
        <a:xfrm>
          <a:off x="5379687" y="9944"/>
          <a:ext cx="1195842" cy="478336"/>
        </a:xfrm>
        <a:prstGeom prst="chevron">
          <a:avLst/>
        </a:prstGeom>
        <a:solidFill>
          <a:schemeClr val="accent6">
            <a:lumMod val="60000"/>
            <a:lumOff val="40000"/>
            <a:alpha val="9000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1430" rIns="0" bIns="11430" numCol="1" spcCol="1270" anchor="ctr" anchorCtr="0">
          <a:noAutofit/>
        </a:bodyPr>
        <a:lstStyle/>
        <a:p>
          <a:pPr marL="0" lvl="0" indent="0" algn="ctr" defTabSz="800100">
            <a:lnSpc>
              <a:spcPct val="90000"/>
            </a:lnSpc>
            <a:spcBef>
              <a:spcPct val="0"/>
            </a:spcBef>
            <a:spcAft>
              <a:spcPct val="35000"/>
            </a:spcAft>
            <a:buNone/>
          </a:pPr>
          <a:r>
            <a:rPr lang="fr-FR" sz="1800" kern="1200" dirty="0"/>
            <a:t>2028</a:t>
          </a:r>
        </a:p>
      </dsp:txBody>
      <dsp:txXfrm>
        <a:off x="5618855" y="9944"/>
        <a:ext cx="717506" cy="478336"/>
      </dsp:txXfrm>
    </dsp:sp>
    <dsp:sp modelId="{68420D24-14DB-4F81-8994-43CCC4B59EFF}">
      <dsp:nvSpPr>
        <dsp:cNvPr id="0" name=""/>
        <dsp:cNvSpPr/>
      </dsp:nvSpPr>
      <dsp:spPr>
        <a:xfrm>
          <a:off x="6408112" y="9944"/>
          <a:ext cx="1195842" cy="478336"/>
        </a:xfrm>
        <a:prstGeom prst="chevron">
          <a:avLst/>
        </a:prstGeom>
        <a:solidFill>
          <a:schemeClr val="accent6">
            <a:alpha val="9000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15240" rIns="0" bIns="15240" numCol="1" spcCol="1270" anchor="ctr" anchorCtr="0">
          <a:noAutofit/>
        </a:bodyPr>
        <a:lstStyle/>
        <a:p>
          <a:pPr marL="0" lvl="0" indent="0" algn="ctr" defTabSz="1066800">
            <a:lnSpc>
              <a:spcPct val="90000"/>
            </a:lnSpc>
            <a:spcBef>
              <a:spcPct val="0"/>
            </a:spcBef>
            <a:spcAft>
              <a:spcPct val="35000"/>
            </a:spcAft>
            <a:buNone/>
          </a:pPr>
          <a:r>
            <a:rPr lang="fr-FR" sz="2400" kern="1200" dirty="0">
              <a:solidFill>
                <a:schemeClr val="bg1"/>
              </a:solidFill>
              <a:latin typeface="Calibri" panose="020F0502020204030204"/>
              <a:ea typeface="+mn-ea"/>
              <a:cs typeface="+mn-cs"/>
            </a:rPr>
            <a:t>2029</a:t>
          </a:r>
        </a:p>
      </dsp:txBody>
      <dsp:txXfrm>
        <a:off x="6647280" y="9944"/>
        <a:ext cx="717506" cy="478336"/>
      </dsp:txXfrm>
    </dsp:sp>
    <dsp:sp modelId="{0EC8773A-81C7-4FFB-8395-B1EBF36E59B9}">
      <dsp:nvSpPr>
        <dsp:cNvPr id="0" name=""/>
        <dsp:cNvSpPr/>
      </dsp:nvSpPr>
      <dsp:spPr>
        <a:xfrm>
          <a:off x="7436536" y="9944"/>
          <a:ext cx="1195842" cy="478336"/>
        </a:xfrm>
        <a:prstGeom prst="chevron">
          <a:avLst/>
        </a:prstGeom>
        <a:solidFill>
          <a:schemeClr val="accent6">
            <a:lumMod val="60000"/>
            <a:lumOff val="40000"/>
            <a:alpha val="9000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1430" rIns="0" bIns="11430" numCol="1" spcCol="1270" anchor="ctr" anchorCtr="0">
          <a:noAutofit/>
        </a:bodyPr>
        <a:lstStyle/>
        <a:p>
          <a:pPr marL="0" lvl="0" indent="0" algn="ctr" defTabSz="800100">
            <a:lnSpc>
              <a:spcPct val="90000"/>
            </a:lnSpc>
            <a:spcBef>
              <a:spcPct val="0"/>
            </a:spcBef>
            <a:spcAft>
              <a:spcPct val="35000"/>
            </a:spcAft>
            <a:buNone/>
          </a:pPr>
          <a:r>
            <a:rPr lang="fr-FR" sz="1800" kern="1200" dirty="0"/>
            <a:t>2030</a:t>
          </a:r>
        </a:p>
      </dsp:txBody>
      <dsp:txXfrm>
        <a:off x="7675704" y="9944"/>
        <a:ext cx="717506" cy="478336"/>
      </dsp:txXfrm>
    </dsp:sp>
    <dsp:sp modelId="{042884AB-9271-4852-8F13-D3BB7B6C6C9A}">
      <dsp:nvSpPr>
        <dsp:cNvPr id="0" name=""/>
        <dsp:cNvSpPr/>
      </dsp:nvSpPr>
      <dsp:spPr>
        <a:xfrm>
          <a:off x="2069365" y="557435"/>
          <a:ext cx="6564411" cy="576309"/>
        </a:xfrm>
        <a:prstGeom prst="chevron">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fr-FR" sz="2000" b="1" kern="1200" dirty="0"/>
            <a:t>Stratégie internationale ENSA Paris-Malaquais PSL</a:t>
          </a:r>
        </a:p>
      </dsp:txBody>
      <dsp:txXfrm>
        <a:off x="2357520" y="557435"/>
        <a:ext cx="5988102" cy="576309"/>
      </dsp:txXfrm>
    </dsp:sp>
    <dsp:sp modelId="{809D2524-788B-4BCE-AF78-360B2E78A8DA}">
      <dsp:nvSpPr>
        <dsp:cNvPr id="0" name=""/>
        <dsp:cNvSpPr/>
      </dsp:nvSpPr>
      <dsp:spPr>
        <a:xfrm>
          <a:off x="2069365" y="1186730"/>
          <a:ext cx="6564411" cy="576309"/>
        </a:xfrm>
        <a:prstGeom prst="chevron">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fr-FR" sz="2000" kern="1200" dirty="0"/>
            <a:t>Stratégie PSL (phase 2025-2030)</a:t>
          </a:r>
        </a:p>
      </dsp:txBody>
      <dsp:txXfrm>
        <a:off x="2357520" y="1186730"/>
        <a:ext cx="5988102" cy="576309"/>
      </dsp:txXfrm>
    </dsp:sp>
    <dsp:sp modelId="{0F90DA74-EE55-47AC-B40C-3757FF9D2321}">
      <dsp:nvSpPr>
        <dsp:cNvPr id="0" name=""/>
        <dsp:cNvSpPr/>
      </dsp:nvSpPr>
      <dsp:spPr>
        <a:xfrm>
          <a:off x="2069365" y="1816285"/>
          <a:ext cx="3661655" cy="576309"/>
        </a:xfrm>
        <a:prstGeom prst="chevron">
          <a:avLst/>
        </a:prstGeom>
        <a:solidFill>
          <a:schemeClr val="accent6">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fr-FR" sz="2000" kern="1200" dirty="0"/>
            <a:t>Prog. et Charte ERASMUS+ 2021-2027</a:t>
          </a:r>
        </a:p>
      </dsp:txBody>
      <dsp:txXfrm>
        <a:off x="2357520" y="1816285"/>
        <a:ext cx="3085346" cy="576309"/>
      </dsp:txXfrm>
    </dsp:sp>
    <dsp:sp modelId="{A492318B-47A4-4364-9EE4-1F0408F7D36D}">
      <dsp:nvSpPr>
        <dsp:cNvPr id="0" name=""/>
        <dsp:cNvSpPr/>
      </dsp:nvSpPr>
      <dsp:spPr>
        <a:xfrm>
          <a:off x="5498412" y="1829433"/>
          <a:ext cx="3169221" cy="563289"/>
        </a:xfrm>
        <a:prstGeom prst="chevron">
          <a:avLst/>
        </a:prstGeom>
        <a:solidFill>
          <a:schemeClr val="accent6">
            <a:lumMod val="60000"/>
            <a:lumOff val="40000"/>
            <a:alpha val="9000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1430" rIns="0" bIns="11430" numCol="1" spcCol="1270" anchor="ctr" anchorCtr="0">
          <a:noAutofit/>
        </a:bodyPr>
        <a:lstStyle/>
        <a:p>
          <a:pPr marL="0" lvl="0" indent="0" algn="ctr" defTabSz="800100">
            <a:lnSpc>
              <a:spcPct val="90000"/>
            </a:lnSpc>
            <a:spcBef>
              <a:spcPct val="0"/>
            </a:spcBef>
            <a:spcAft>
              <a:spcPct val="35000"/>
            </a:spcAft>
            <a:buNone/>
          </a:pPr>
          <a:r>
            <a:rPr lang="fr-FR" sz="1800" kern="1200" dirty="0">
              <a:solidFill>
                <a:schemeClr val="bg1"/>
              </a:solidFill>
            </a:rPr>
            <a:t>Nouveau Prog. et Charte ERASMUS+ 2027-2034</a:t>
          </a:r>
        </a:p>
      </dsp:txBody>
      <dsp:txXfrm>
        <a:off x="5780057" y="1829433"/>
        <a:ext cx="2605932" cy="563289"/>
      </dsp:txXfrm>
    </dsp:sp>
    <dsp:sp modelId="{4217FA00-12CF-424A-AE22-0340D59C4568}">
      <dsp:nvSpPr>
        <dsp:cNvPr id="0" name=""/>
        <dsp:cNvSpPr/>
      </dsp:nvSpPr>
      <dsp:spPr>
        <a:xfrm>
          <a:off x="3295622" y="3001541"/>
          <a:ext cx="5438129" cy="576309"/>
        </a:xfrm>
        <a:prstGeom prst="chevron">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fr-FR" sz="2000" kern="1200" dirty="0"/>
            <a:t>Contrat d’objectif et de performance</a:t>
          </a:r>
        </a:p>
      </dsp:txBody>
      <dsp:txXfrm>
        <a:off x="3583777" y="3001541"/>
        <a:ext cx="4861820" cy="576309"/>
      </dsp:txXfrm>
    </dsp:sp>
    <dsp:sp modelId="{11DE7686-C0DE-4F7B-98DC-EAA1CF0C1FC9}">
      <dsp:nvSpPr>
        <dsp:cNvPr id="0" name=""/>
        <dsp:cNvSpPr/>
      </dsp:nvSpPr>
      <dsp:spPr>
        <a:xfrm>
          <a:off x="2069365" y="2452388"/>
          <a:ext cx="4558421" cy="487552"/>
        </a:xfrm>
        <a:prstGeom prst="chevron">
          <a:avLst/>
        </a:prstGeom>
        <a:solidFill>
          <a:schemeClr val="accent6">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fr-FR" sz="2000" kern="1200" dirty="0"/>
            <a:t>Evaluation </a:t>
          </a:r>
          <a:r>
            <a:rPr lang="fr-FR" sz="2000" kern="1200" dirty="0" err="1"/>
            <a:t>Hcéres</a:t>
          </a:r>
          <a:r>
            <a:rPr lang="fr-FR" sz="2000" kern="1200" dirty="0"/>
            <a:t> en cours</a:t>
          </a:r>
        </a:p>
      </dsp:txBody>
      <dsp:txXfrm>
        <a:off x="2313141" y="2452388"/>
        <a:ext cx="4070869" cy="487552"/>
      </dsp:txXfrm>
    </dsp:sp>
    <dsp:sp modelId="{0F83F77C-CAF6-4EFF-9FC1-65A764D88FAA}">
      <dsp:nvSpPr>
        <dsp:cNvPr id="0" name=""/>
        <dsp:cNvSpPr/>
      </dsp:nvSpPr>
      <dsp:spPr>
        <a:xfrm>
          <a:off x="6433404" y="2444311"/>
          <a:ext cx="2230282" cy="499599"/>
        </a:xfrm>
        <a:prstGeom prst="chevron">
          <a:avLst/>
        </a:prstGeom>
        <a:solidFill>
          <a:schemeClr val="accent6">
            <a:lumMod val="60000"/>
            <a:lumOff val="40000"/>
            <a:alpha val="9000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1430" rIns="0" bIns="11430" numCol="1" spcCol="1270" anchor="ctr" anchorCtr="0">
          <a:noAutofit/>
        </a:bodyPr>
        <a:lstStyle/>
        <a:p>
          <a:pPr marL="0" lvl="0" indent="0" algn="ctr" defTabSz="800100">
            <a:lnSpc>
              <a:spcPct val="90000"/>
            </a:lnSpc>
            <a:spcBef>
              <a:spcPct val="0"/>
            </a:spcBef>
            <a:spcAft>
              <a:spcPct val="35000"/>
            </a:spcAft>
            <a:buNone/>
          </a:pPr>
          <a:r>
            <a:rPr lang="fr-FR" sz="1800" kern="1200" dirty="0">
              <a:solidFill>
                <a:schemeClr val="bg1"/>
              </a:solidFill>
            </a:rPr>
            <a:t>2029 Auto-évaluation</a:t>
          </a:r>
        </a:p>
      </dsp:txBody>
      <dsp:txXfrm>
        <a:off x="6683204" y="2444311"/>
        <a:ext cx="1730683" cy="499599"/>
      </dsp:txXfrm>
    </dsp:sp>
    <dsp:sp modelId="{14328F77-E573-4C18-B92E-5C780D53C09A}">
      <dsp:nvSpPr>
        <dsp:cNvPr id="0" name=""/>
        <dsp:cNvSpPr/>
      </dsp:nvSpPr>
      <dsp:spPr>
        <a:xfrm>
          <a:off x="6273188" y="4285019"/>
          <a:ext cx="2483501" cy="499599"/>
        </a:xfrm>
        <a:prstGeom prst="chevron">
          <a:avLst/>
        </a:prstGeom>
        <a:solidFill>
          <a:schemeClr val="accent6">
            <a:lumMod val="40000"/>
            <a:lumOff val="60000"/>
            <a:alpha val="9000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1430" rIns="0" bIns="11430" numCol="1" spcCol="1270" anchor="ctr" anchorCtr="0">
          <a:noAutofit/>
        </a:bodyPr>
        <a:lstStyle/>
        <a:p>
          <a:pPr marL="0" lvl="0" indent="0" algn="ctr" defTabSz="800100">
            <a:lnSpc>
              <a:spcPct val="90000"/>
            </a:lnSpc>
            <a:spcBef>
              <a:spcPct val="0"/>
            </a:spcBef>
            <a:spcAft>
              <a:spcPct val="35000"/>
            </a:spcAft>
            <a:buNone/>
          </a:pPr>
          <a:r>
            <a:rPr lang="fr-FR" sz="1800" kern="1200" dirty="0">
              <a:solidFill>
                <a:schemeClr val="bg1"/>
              </a:solidFill>
            </a:rPr>
            <a:t>Nouveau mandat </a:t>
          </a:r>
          <a:r>
            <a:rPr lang="fr-FR" sz="1800" kern="1200" dirty="0" err="1">
              <a:solidFill>
                <a:schemeClr val="bg1"/>
              </a:solidFill>
            </a:rPr>
            <a:t>Dir</a:t>
          </a:r>
          <a:r>
            <a:rPr lang="fr-FR" sz="1800" kern="1200" dirty="0">
              <a:solidFill>
                <a:schemeClr val="bg1"/>
              </a:solidFill>
            </a:rPr>
            <a:t>.</a:t>
          </a:r>
        </a:p>
      </dsp:txBody>
      <dsp:txXfrm>
        <a:off x="6522988" y="4285019"/>
        <a:ext cx="1983902" cy="499599"/>
      </dsp:txXfrm>
    </dsp:sp>
    <dsp:sp modelId="{6B6E6E60-5619-4568-BAA5-870929BE169A}">
      <dsp:nvSpPr>
        <dsp:cNvPr id="0" name=""/>
        <dsp:cNvSpPr/>
      </dsp:nvSpPr>
      <dsp:spPr>
        <a:xfrm>
          <a:off x="2112804" y="3001543"/>
          <a:ext cx="1440774" cy="576309"/>
        </a:xfrm>
        <a:prstGeom prst="chevron">
          <a:avLst/>
        </a:prstGeom>
        <a:solidFill>
          <a:schemeClr val="accent6">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endParaRPr lang="fr-FR" sz="2000" kern="1200" dirty="0"/>
        </a:p>
      </dsp:txBody>
      <dsp:txXfrm>
        <a:off x="2400959" y="3001543"/>
        <a:ext cx="864465" cy="576309"/>
      </dsp:txXfrm>
    </dsp:sp>
    <dsp:sp modelId="{27B7F0C2-65BF-4851-AC04-EAE0739DBF07}">
      <dsp:nvSpPr>
        <dsp:cNvPr id="0" name=""/>
        <dsp:cNvSpPr/>
      </dsp:nvSpPr>
      <dsp:spPr>
        <a:xfrm>
          <a:off x="2112804" y="3649390"/>
          <a:ext cx="5782647" cy="576309"/>
        </a:xfrm>
        <a:prstGeom prst="chevron">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fr-FR" sz="2000" kern="1200" dirty="0"/>
            <a:t>Stratégie nationale Architecture </a:t>
          </a:r>
          <a:r>
            <a:rPr lang="fr-FR" sz="2000" kern="1200" dirty="0" err="1"/>
            <a:t>MCulture</a:t>
          </a:r>
          <a:endParaRPr lang="fr-FR" sz="2000" kern="1200" dirty="0"/>
        </a:p>
      </dsp:txBody>
      <dsp:txXfrm>
        <a:off x="2400959" y="3649390"/>
        <a:ext cx="5206338" cy="576309"/>
      </dsp:txXfrm>
    </dsp:sp>
    <dsp:sp modelId="{249A6967-D33D-4540-AD26-CDD3AB3B395D}">
      <dsp:nvSpPr>
        <dsp:cNvPr id="0" name=""/>
        <dsp:cNvSpPr/>
      </dsp:nvSpPr>
      <dsp:spPr>
        <a:xfrm>
          <a:off x="7617527" y="3654548"/>
          <a:ext cx="1187111" cy="576309"/>
        </a:xfrm>
        <a:prstGeom prst="chevron">
          <a:avLst/>
        </a:prstGeom>
        <a:solidFill>
          <a:schemeClr val="accent6">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endParaRPr lang="fr-FR" sz="2000" kern="1200" dirty="0"/>
        </a:p>
      </dsp:txBody>
      <dsp:txXfrm>
        <a:off x="7905682" y="3654548"/>
        <a:ext cx="610802" cy="576309"/>
      </dsp:txXfrm>
    </dsp:sp>
    <dsp:sp modelId="{6B5CD28B-64AB-4C2B-84AD-7F0EB51BBB48}">
      <dsp:nvSpPr>
        <dsp:cNvPr id="0" name=""/>
        <dsp:cNvSpPr/>
      </dsp:nvSpPr>
      <dsp:spPr>
        <a:xfrm>
          <a:off x="2069365" y="4283319"/>
          <a:ext cx="4417586" cy="487552"/>
        </a:xfrm>
        <a:prstGeom prst="chevron">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fr-FR" sz="2000" kern="1200" dirty="0"/>
            <a:t>Mandat de direction en cours</a:t>
          </a:r>
        </a:p>
      </dsp:txBody>
      <dsp:txXfrm>
        <a:off x="2313141" y="4283319"/>
        <a:ext cx="3930034" cy="4875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9F9303-3720-496C-9D32-4118DEE922D6}">
      <dsp:nvSpPr>
        <dsp:cNvPr id="0" name=""/>
        <dsp:cNvSpPr/>
      </dsp:nvSpPr>
      <dsp:spPr>
        <a:xfrm>
          <a:off x="4262556" y="1496511"/>
          <a:ext cx="2996087" cy="3027291"/>
        </a:xfrm>
        <a:prstGeom prst="ellipse">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endParaRPr lang="fr-FR" sz="2600" kern="1200" dirty="0"/>
        </a:p>
      </dsp:txBody>
      <dsp:txXfrm>
        <a:off x="4701323" y="1939848"/>
        <a:ext cx="2118553" cy="2140617"/>
      </dsp:txXfrm>
    </dsp:sp>
    <dsp:sp modelId="{7EE42CD9-D7C6-437F-AE6A-3FD4E410241B}">
      <dsp:nvSpPr>
        <dsp:cNvPr id="0" name=""/>
        <dsp:cNvSpPr/>
      </dsp:nvSpPr>
      <dsp:spPr>
        <a:xfrm rot="10295049">
          <a:off x="2033152" y="3092834"/>
          <a:ext cx="2133842" cy="62189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D621281-A476-4CBC-9954-0EA2C7AD64BD}">
      <dsp:nvSpPr>
        <dsp:cNvPr id="0" name=""/>
        <dsp:cNvSpPr/>
      </dsp:nvSpPr>
      <dsp:spPr>
        <a:xfrm>
          <a:off x="0" y="2337090"/>
          <a:ext cx="4089283" cy="2445684"/>
        </a:xfrm>
        <a:prstGeom prst="roundRect">
          <a:avLst>
            <a:gd name="adj" fmla="val 10000"/>
          </a:avLst>
        </a:prstGeom>
        <a:solidFill>
          <a:schemeClr val="bg1"/>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1600200">
            <a:lnSpc>
              <a:spcPct val="90000"/>
            </a:lnSpc>
            <a:spcBef>
              <a:spcPct val="0"/>
            </a:spcBef>
            <a:spcAft>
              <a:spcPct val="35000"/>
            </a:spcAft>
            <a:buNone/>
          </a:pPr>
          <a:r>
            <a:rPr lang="fr-FR" sz="3600" kern="1200" dirty="0">
              <a:solidFill>
                <a:schemeClr val="tx1"/>
              </a:solidFill>
              <a:latin typeface="Verdana" panose="020B0604030504040204" pitchFamily="34" charset="0"/>
              <a:ea typeface="Verdana" panose="020B0604030504040204" pitchFamily="34" charset="0"/>
            </a:rPr>
            <a:t>C’est </a:t>
          </a:r>
          <a:r>
            <a:rPr lang="fr-FR" sz="3600" b="1" kern="1200" dirty="0">
              <a:solidFill>
                <a:schemeClr val="tx1"/>
              </a:solidFill>
              <a:latin typeface="Verdana" panose="020B0604030504040204" pitchFamily="34" charset="0"/>
              <a:ea typeface="Verdana" panose="020B0604030504040204" pitchFamily="34" charset="0"/>
            </a:rPr>
            <a:t>quoi</a:t>
          </a:r>
          <a:r>
            <a:rPr lang="fr-FR" sz="3600" kern="1200" dirty="0">
              <a:solidFill>
                <a:schemeClr val="tx1"/>
              </a:solidFill>
              <a:latin typeface="Verdana" panose="020B0604030504040204" pitchFamily="34" charset="0"/>
              <a:ea typeface="Verdana" panose="020B0604030504040204" pitchFamily="34" charset="0"/>
            </a:rPr>
            <a:t> ?</a:t>
          </a:r>
        </a:p>
      </dsp:txBody>
      <dsp:txXfrm>
        <a:off x="71632" y="2408722"/>
        <a:ext cx="3946019" cy="2302420"/>
      </dsp:txXfrm>
    </dsp:sp>
    <dsp:sp modelId="{4914CA59-207E-4196-8C64-9E8EEAFACFFB}">
      <dsp:nvSpPr>
        <dsp:cNvPr id="0" name=""/>
        <dsp:cNvSpPr/>
      </dsp:nvSpPr>
      <dsp:spPr>
        <a:xfrm rot="15863860">
          <a:off x="5097832" y="676963"/>
          <a:ext cx="928802" cy="621893"/>
        </a:xfrm>
        <a:prstGeom prst="leftArrow">
          <a:avLst>
            <a:gd name="adj1" fmla="val 60000"/>
            <a:gd name="adj2" fmla="val 50000"/>
          </a:avLst>
        </a:prstGeom>
        <a:noFill/>
        <a:ln>
          <a:solidFill>
            <a:schemeClr val="bg1"/>
          </a:solidFill>
        </a:ln>
        <a:effectLst/>
      </dsp:spPr>
      <dsp:style>
        <a:lnRef idx="0">
          <a:scrgbClr r="0" g="0" b="0"/>
        </a:lnRef>
        <a:fillRef idx="1">
          <a:scrgbClr r="0" g="0" b="0"/>
        </a:fillRef>
        <a:effectRef idx="0">
          <a:scrgbClr r="0" g="0" b="0"/>
        </a:effectRef>
        <a:fontRef idx="minor">
          <a:schemeClr val="lt1"/>
        </a:fontRef>
      </dsp:style>
    </dsp:sp>
    <dsp:sp modelId="{165B7B6A-1733-43B3-820C-3F1E802D204B}">
      <dsp:nvSpPr>
        <dsp:cNvPr id="0" name=""/>
        <dsp:cNvSpPr/>
      </dsp:nvSpPr>
      <dsp:spPr>
        <a:xfrm>
          <a:off x="1607061" y="-118778"/>
          <a:ext cx="7819671" cy="1289011"/>
        </a:xfrm>
        <a:prstGeom prst="roundRect">
          <a:avLst>
            <a:gd name="adj" fmla="val 10000"/>
          </a:avLst>
        </a:prstGeom>
        <a:solidFill>
          <a:schemeClr val="bg1"/>
        </a:solid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1600200">
            <a:lnSpc>
              <a:spcPct val="90000"/>
            </a:lnSpc>
            <a:spcBef>
              <a:spcPct val="0"/>
            </a:spcBef>
            <a:spcAft>
              <a:spcPct val="35000"/>
            </a:spcAft>
            <a:buNone/>
          </a:pPr>
          <a:r>
            <a:rPr lang="fr-FR" sz="3600" kern="1200" dirty="0">
              <a:solidFill>
                <a:schemeClr val="tx1"/>
              </a:solidFill>
              <a:latin typeface="Verdana" panose="020B0604030504040204" pitchFamily="34" charset="0"/>
              <a:ea typeface="Verdana" panose="020B0604030504040204" pitchFamily="34" charset="0"/>
            </a:rPr>
            <a:t>C’est </a:t>
          </a:r>
          <a:r>
            <a:rPr lang="fr-FR" sz="3600" b="1" kern="1200" dirty="0">
              <a:solidFill>
                <a:schemeClr val="tx1"/>
              </a:solidFill>
              <a:latin typeface="Verdana" panose="020B0604030504040204" pitchFamily="34" charset="0"/>
              <a:ea typeface="Verdana" panose="020B0604030504040204" pitchFamily="34" charset="0"/>
            </a:rPr>
            <a:t>où</a:t>
          </a:r>
          <a:r>
            <a:rPr lang="fr-FR" sz="3600" kern="1200" dirty="0">
              <a:solidFill>
                <a:schemeClr val="tx1"/>
              </a:solidFill>
              <a:latin typeface="Verdana" panose="020B0604030504040204" pitchFamily="34" charset="0"/>
              <a:ea typeface="Verdana" panose="020B0604030504040204" pitchFamily="34" charset="0"/>
            </a:rPr>
            <a:t> ?</a:t>
          </a:r>
          <a:endParaRPr lang="fr-FR" sz="3600" kern="1200" dirty="0"/>
        </a:p>
      </dsp:txBody>
      <dsp:txXfrm>
        <a:off x="1644815" y="-81024"/>
        <a:ext cx="7744163" cy="1213503"/>
      </dsp:txXfrm>
    </dsp:sp>
    <dsp:sp modelId="{93A66FC8-4116-492A-A2D5-F2A4D7199236}">
      <dsp:nvSpPr>
        <dsp:cNvPr id="0" name=""/>
        <dsp:cNvSpPr/>
      </dsp:nvSpPr>
      <dsp:spPr>
        <a:xfrm rot="534269">
          <a:off x="7341723" y="3100298"/>
          <a:ext cx="1957719" cy="621893"/>
        </a:xfrm>
        <a:prstGeom prst="leftArrow">
          <a:avLst>
            <a:gd name="adj1" fmla="val 60000"/>
            <a:gd name="adj2" fmla="val 50000"/>
          </a:avLst>
        </a:prstGeom>
        <a:noFill/>
        <a:ln>
          <a:noFill/>
        </a:ln>
        <a:effectLst/>
      </dsp:spPr>
      <dsp:style>
        <a:lnRef idx="0">
          <a:scrgbClr r="0" g="0" b="0"/>
        </a:lnRef>
        <a:fillRef idx="1">
          <a:scrgbClr r="0" g="0" b="0"/>
        </a:fillRef>
        <a:effectRef idx="0">
          <a:scrgbClr r="0" g="0" b="0"/>
        </a:effectRef>
        <a:fontRef idx="minor">
          <a:schemeClr val="lt1"/>
        </a:fontRef>
      </dsp:style>
    </dsp:sp>
    <dsp:sp modelId="{2FEBCC8E-4029-43E7-BE3D-6C7CFBD45C72}">
      <dsp:nvSpPr>
        <dsp:cNvPr id="0" name=""/>
        <dsp:cNvSpPr/>
      </dsp:nvSpPr>
      <dsp:spPr>
        <a:xfrm>
          <a:off x="6952051" y="2342745"/>
          <a:ext cx="4671189" cy="2440029"/>
        </a:xfrm>
        <a:prstGeom prst="roundRect">
          <a:avLst>
            <a:gd name="adj" fmla="val 10000"/>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1600200">
            <a:lnSpc>
              <a:spcPct val="90000"/>
            </a:lnSpc>
            <a:spcBef>
              <a:spcPct val="0"/>
            </a:spcBef>
            <a:spcAft>
              <a:spcPct val="35000"/>
            </a:spcAft>
            <a:buNone/>
          </a:pPr>
          <a:r>
            <a:rPr lang="fr-FR" sz="3600" kern="1200" dirty="0">
              <a:solidFill>
                <a:schemeClr val="tx1"/>
              </a:solidFill>
              <a:latin typeface="Verdana" panose="020B0604030504040204" pitchFamily="34" charset="0"/>
              <a:ea typeface="Verdana" panose="020B0604030504040204" pitchFamily="34" charset="0"/>
            </a:rPr>
            <a:t> </a:t>
          </a:r>
          <a:r>
            <a:rPr lang="fr-FR" sz="3100" kern="1200" dirty="0">
              <a:solidFill>
                <a:schemeClr val="tx1"/>
              </a:solidFill>
              <a:latin typeface="Verdana" panose="020B0604030504040204" pitchFamily="34" charset="0"/>
              <a:ea typeface="Verdana" panose="020B0604030504040204" pitchFamily="34" charset="0"/>
            </a:rPr>
            <a:t> </a:t>
          </a:r>
          <a:r>
            <a:rPr lang="fr-FR" sz="3600" kern="1200" dirty="0">
              <a:solidFill>
                <a:schemeClr val="tx1"/>
              </a:solidFill>
              <a:latin typeface="Verdana" panose="020B0604030504040204" pitchFamily="34" charset="0"/>
              <a:ea typeface="Verdana" panose="020B0604030504040204" pitchFamily="34" charset="0"/>
            </a:rPr>
            <a:t>C’est </a:t>
          </a:r>
          <a:r>
            <a:rPr lang="fr-FR" sz="3600" b="1" kern="1200" dirty="0">
              <a:solidFill>
                <a:schemeClr val="tx1"/>
              </a:solidFill>
              <a:latin typeface="Verdana" panose="020B0604030504040204" pitchFamily="34" charset="0"/>
              <a:ea typeface="Verdana" panose="020B0604030504040204" pitchFamily="34" charset="0"/>
            </a:rPr>
            <a:t>comment</a:t>
          </a:r>
          <a:r>
            <a:rPr lang="fr-FR" sz="3600" kern="1200" dirty="0">
              <a:solidFill>
                <a:schemeClr val="tx1"/>
              </a:solidFill>
              <a:latin typeface="Verdana" panose="020B0604030504040204" pitchFamily="34" charset="0"/>
              <a:ea typeface="Verdana" panose="020B0604030504040204" pitchFamily="34" charset="0"/>
            </a:rPr>
            <a:t> ?</a:t>
          </a:r>
          <a:endParaRPr lang="fr-FR" sz="3600" kern="1200" dirty="0"/>
        </a:p>
      </dsp:txBody>
      <dsp:txXfrm>
        <a:off x="7023517" y="2414211"/>
        <a:ext cx="4528257" cy="2297097"/>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7ACE8CEC-2363-4A57-A2C4-7BD7CBC6C59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1A480F9A-ED01-40D4-A6D1-413DE92FF05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BFC3F3C-B983-4E9D-9ABE-601AAFC8753D}" type="datetimeFigureOut">
              <a:rPr lang="fr-FR" smtClean="0"/>
              <a:t>10/07/2025</a:t>
            </a:fld>
            <a:endParaRPr lang="fr-FR"/>
          </a:p>
        </p:txBody>
      </p:sp>
      <p:sp>
        <p:nvSpPr>
          <p:cNvPr id="4" name="Espace réservé du pied de page 3">
            <a:extLst>
              <a:ext uri="{FF2B5EF4-FFF2-40B4-BE49-F238E27FC236}">
                <a16:creationId xmlns:a16="http://schemas.microsoft.com/office/drawing/2014/main" id="{1ECECF11-D7D1-4E8E-AD97-179E3E9777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26E2F6FD-CC0C-407D-B11F-08D37818FFF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29F649C-2A77-4D19-B3BD-6678C9443379}" type="slidenum">
              <a:rPr lang="fr-FR" smtClean="0"/>
              <a:t>‹N°›</a:t>
            </a:fld>
            <a:endParaRPr lang="fr-FR"/>
          </a:p>
        </p:txBody>
      </p:sp>
    </p:spTree>
    <p:extLst>
      <p:ext uri="{BB962C8B-B14F-4D97-AF65-F5344CB8AC3E}">
        <p14:creationId xmlns:p14="http://schemas.microsoft.com/office/powerpoint/2010/main" val="40930438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D93B51-BB88-4F77-B0AA-CE16BA956C45}" type="datetimeFigureOut">
              <a:rPr lang="fr-FR" smtClean="0"/>
              <a:t>10/07/2025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0F40D6-A4DC-4E8D-AB13-D6C215F36AAD}" type="slidenum">
              <a:rPr lang="fr-FR" smtClean="0"/>
              <a:t>‹N°›</a:t>
            </a:fld>
            <a:endParaRPr lang="fr-FR"/>
          </a:p>
        </p:txBody>
      </p:sp>
    </p:spTree>
    <p:extLst>
      <p:ext uri="{BB962C8B-B14F-4D97-AF65-F5344CB8AC3E}">
        <p14:creationId xmlns:p14="http://schemas.microsoft.com/office/powerpoint/2010/main" val="311382963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5</a:t>
            </a:fld>
            <a:endParaRPr lang="fr-FR"/>
          </a:p>
        </p:txBody>
      </p:sp>
    </p:spTree>
    <p:extLst>
      <p:ext uri="{BB962C8B-B14F-4D97-AF65-F5344CB8AC3E}">
        <p14:creationId xmlns:p14="http://schemas.microsoft.com/office/powerpoint/2010/main" val="26554299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dirty="0"/>
              <a:t>PASSER D’UNE CULTURE ADMINISTRATIVE A UNE CULTURE DE L’ACCUEIL ; ETRE ORIENTE VERS L’ACCOMPAGNEMENT DE LA PERSONNE ; METTRE DAVANTAGE DE CONVIVIALITE ET DE LA BIENVEILLANCE ; ETRE A L’ECOUTE ; SE SENTIR HÔTE DE NOS INVITES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Créer un livret d’accueil spécifique pour les étudiants en mobilité entrante : </a:t>
            </a:r>
            <a:r>
              <a:rPr lang="fr-FR" sz="1200" b="1" dirty="0"/>
              <a:t>Bienvenue à Malaquais ! </a:t>
            </a:r>
            <a:r>
              <a:rPr lang="fr-FR" sz="1200" b="0" dirty="0"/>
              <a:t>Ce livret est en plusieurs langues et est également disponible sur le site internet de l’école.</a:t>
            </a:r>
            <a:r>
              <a:rPr lang="fr-FR" sz="1200" dirty="0"/>
              <a:t> </a:t>
            </a:r>
            <a:endParaRPr lang="fr-FR" dirty="0"/>
          </a:p>
          <a:p>
            <a:pPr marL="171450" indent="-171450">
              <a:buFont typeface="Arial" panose="020B0604020202020204" pitchFamily="34" charset="0"/>
              <a:buChar char="•"/>
            </a:pPr>
            <a:r>
              <a:rPr lang="fr-FR" dirty="0"/>
              <a:t>Proposer à des étudiant.es d’être des </a:t>
            </a:r>
            <a:r>
              <a:rPr lang="fr-FR" dirty="0" err="1"/>
              <a:t>Ambassadeurs.rices</a:t>
            </a:r>
            <a:r>
              <a:rPr lang="fr-FR" dirty="0"/>
              <a:t> de la mobilité pour l’accueil des étudiant.es étrangers en mobilité entrante : étudiants référents, parrains/marraines pour faciliter l’arrivée, l’accueil et l’intégration des étudiant.es étrangers (expérience à valoriser au titre de la participation étudiante)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Organiser trois moments d’échanges </a:t>
            </a:r>
            <a:r>
              <a:rPr lang="fr-FR" sz="1200" b="1" dirty="0" err="1"/>
              <a:t>ZoomIN</a:t>
            </a:r>
            <a:r>
              <a:rPr lang="fr-FR" sz="1200" dirty="0"/>
              <a:t> par semestre pour les étudiants internationaux accueillis, en compagnie des </a:t>
            </a:r>
            <a:r>
              <a:rPr lang="fr-FR" sz="1200" dirty="0" err="1"/>
              <a:t>MobAmbass</a:t>
            </a:r>
            <a:r>
              <a:rPr lang="fr-FR" sz="1200" dirty="0"/>
              <a:t>’ et des profs référents* : moments courts au moment de la pause méridienne en présentiel et en </a:t>
            </a:r>
            <a:r>
              <a:rPr lang="fr-FR" sz="1200" dirty="0" err="1"/>
              <a:t>visio</a:t>
            </a:r>
            <a:r>
              <a:rPr lang="fr-FR" sz="1200" dirty="0"/>
              <a:t> pour faire le point, conseiller, informer, régler des problèmes, apaiser les tensions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Faire appel à des enseignants référents pour accompagner les étudiants en mobilité entrante : enseignants volontaires, repérés par les étudiants en mobilité entrante dès la réunion d’accueil initiale, pouvant les accompagner au besoin, en fonction de leur pratique des langues, auprès du reste de la communauté enseignante de l’école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dirty="0"/>
          </a:p>
          <a:p>
            <a:pPr marL="171450" indent="-171450">
              <a:buFont typeface="Arial" panose="020B0604020202020204" pitchFamily="34" charset="0"/>
              <a:buChar char="•"/>
            </a:pPr>
            <a:r>
              <a:rPr lang="fr-FR" dirty="0"/>
              <a:t>Assister les laboratoires de recherche à anticiper les accueils d’étudiants-chercheurs ou d’auditeurs en mobilité entrante en mettant à leur disposition un vade-mecum sur la procédure d’accueil et d’inscription d’invités étrangers</a:t>
            </a:r>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14</a:t>
            </a:fld>
            <a:endParaRPr lang="fr-FR"/>
          </a:p>
        </p:txBody>
      </p:sp>
    </p:spTree>
    <p:extLst>
      <p:ext uri="{BB962C8B-B14F-4D97-AF65-F5344CB8AC3E}">
        <p14:creationId xmlns:p14="http://schemas.microsoft.com/office/powerpoint/2010/main" val="26093546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dirty="0"/>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15</a:t>
            </a:fld>
            <a:endParaRPr lang="fr-FR"/>
          </a:p>
        </p:txBody>
      </p:sp>
    </p:spTree>
    <p:extLst>
      <p:ext uri="{BB962C8B-B14F-4D97-AF65-F5344CB8AC3E}">
        <p14:creationId xmlns:p14="http://schemas.microsoft.com/office/powerpoint/2010/main" val="38705379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Etendre la mobilité étudiante aux</a:t>
            </a:r>
            <a:r>
              <a:rPr lang="fr-FR" sz="1200" b="0" dirty="0"/>
              <a:t> stages, aux enseignants et aux administratifs, POUR SE FORMER, POUR OBSERVER DES BONNES PRATIQUES, POUR ELEVER SON POINT DE VUE : en mobilisant des crédits ERASMUS+ dédiés, en informant davantage et mieux sur les possibilités de mobilité</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Organiser des moments d’information et de préparation de mobilité sortante </a:t>
            </a:r>
            <a:r>
              <a:rPr lang="fr-FR" sz="1200" b="1" dirty="0" err="1"/>
              <a:t>MobMalaq</a:t>
            </a:r>
            <a:r>
              <a:rPr lang="fr-FR" sz="1200" b="1" dirty="0"/>
              <a:t>’</a:t>
            </a:r>
            <a:r>
              <a:rPr lang="fr-FR" sz="1200" dirty="0"/>
              <a:t>, dont les </a:t>
            </a:r>
            <a:r>
              <a:rPr lang="fr-FR" sz="1200" b="1" dirty="0"/>
              <a:t>ERASMUS DAYS </a:t>
            </a:r>
            <a:r>
              <a:rPr lang="fr-FR" sz="1200" dirty="0"/>
              <a:t>pour les étudiants « Ma mobilité en 180 secondes », les enseignants et les administratifs</a:t>
            </a:r>
            <a:endParaRPr lang="fr-FR" sz="1200" b="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Organiser trois moments d’échanges en </a:t>
            </a:r>
            <a:r>
              <a:rPr lang="fr-FR" sz="1200" dirty="0" err="1"/>
              <a:t>visio</a:t>
            </a:r>
            <a:r>
              <a:rPr lang="fr-FR" sz="1200" dirty="0"/>
              <a:t> </a:t>
            </a:r>
            <a:r>
              <a:rPr lang="fr-FR" sz="1200" b="1" dirty="0" err="1"/>
              <a:t>ZoomOUT</a:t>
            </a:r>
            <a:r>
              <a:rPr lang="fr-FR" sz="1200" dirty="0"/>
              <a:t> par semestre pour les étudiants de Malaquais en mobilité à l’étranger :</a:t>
            </a:r>
          </a:p>
          <a:p>
            <a:r>
              <a:rPr lang="fr-FR" sz="1200" dirty="0"/>
              <a:t>moments courts au moment de la pause méridienne en </a:t>
            </a:r>
            <a:r>
              <a:rPr lang="fr-FR" sz="1200" dirty="0" err="1"/>
              <a:t>visio</a:t>
            </a:r>
            <a:r>
              <a:rPr lang="fr-FR" sz="1200" dirty="0"/>
              <a:t> pour faire le point, informer (notamment des modalités retour), régler des problèmes, et faire baisser les interactions individuelles pour le service RI </a:t>
            </a:r>
            <a:endParaRPr lang="fr-FR" dirty="0"/>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16</a:t>
            </a:fld>
            <a:endParaRPr lang="fr-FR"/>
          </a:p>
        </p:txBody>
      </p:sp>
    </p:spTree>
    <p:extLst>
      <p:ext uri="{BB962C8B-B14F-4D97-AF65-F5344CB8AC3E}">
        <p14:creationId xmlns:p14="http://schemas.microsoft.com/office/powerpoint/2010/main" val="5324978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Etendre la mobilité étudiante aux</a:t>
            </a:r>
            <a:r>
              <a:rPr lang="fr-FR" sz="1200" b="0" dirty="0"/>
              <a:t> stages, aux enseignants et aux administratifs, POUR SE FORMER, POUR OBSERVER DES BONNES PRATIQUES, POUR ELEVER SON POINT DE VUE : en mobilisant des crédits ERASMUS+ dédiés, en informant davantage et mieux sur les possibilités de mobilité</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Organiser des moments d’information et de préparation de mobilité sortante </a:t>
            </a:r>
            <a:r>
              <a:rPr lang="fr-FR" sz="1200" b="1" dirty="0" err="1"/>
              <a:t>MobMalaq</a:t>
            </a:r>
            <a:r>
              <a:rPr lang="fr-FR" sz="1200" b="1" dirty="0"/>
              <a:t>’</a:t>
            </a:r>
            <a:r>
              <a:rPr lang="fr-FR" sz="1200" dirty="0"/>
              <a:t>, dont les </a:t>
            </a:r>
            <a:r>
              <a:rPr lang="fr-FR" sz="1200" b="1" dirty="0"/>
              <a:t>ERASMUS DAYS </a:t>
            </a:r>
            <a:r>
              <a:rPr lang="fr-FR" sz="1200" dirty="0"/>
              <a:t>pour les étudiants « Ma mobilité en 180 secondes », les enseignants et les administratifs</a:t>
            </a:r>
            <a:endParaRPr lang="fr-FR" sz="1200" b="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Organiser trois moments d’échanges en </a:t>
            </a:r>
            <a:r>
              <a:rPr lang="fr-FR" sz="1200" dirty="0" err="1"/>
              <a:t>visio</a:t>
            </a:r>
            <a:r>
              <a:rPr lang="fr-FR" sz="1200" dirty="0"/>
              <a:t> </a:t>
            </a:r>
            <a:r>
              <a:rPr lang="fr-FR" sz="1200" b="1" dirty="0" err="1"/>
              <a:t>ZoomOUT</a:t>
            </a:r>
            <a:r>
              <a:rPr lang="fr-FR" sz="1200" dirty="0"/>
              <a:t> par semestre pour les étudiants de Malaquais en mobilité à l’étranger :</a:t>
            </a:r>
          </a:p>
          <a:p>
            <a:r>
              <a:rPr lang="fr-FR" sz="1200" dirty="0"/>
              <a:t>moments courts au moment de la pause méridienne en </a:t>
            </a:r>
            <a:r>
              <a:rPr lang="fr-FR" sz="1200" dirty="0" err="1"/>
              <a:t>visio</a:t>
            </a:r>
            <a:r>
              <a:rPr lang="fr-FR" sz="1200" dirty="0"/>
              <a:t> pour faire le point, informer (notamment des modalités retour), régler des problèmes, et faire baisser les interactions individuelles pour le service RI </a:t>
            </a:r>
            <a:endParaRPr lang="fr-FR" dirty="0"/>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17</a:t>
            </a:fld>
            <a:endParaRPr lang="fr-FR"/>
          </a:p>
        </p:txBody>
      </p:sp>
    </p:spTree>
    <p:extLst>
      <p:ext uri="{BB962C8B-B14F-4D97-AF65-F5344CB8AC3E}">
        <p14:creationId xmlns:p14="http://schemas.microsoft.com/office/powerpoint/2010/main" val="17354134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Etendre la mobilité étudiante aux</a:t>
            </a:r>
            <a:r>
              <a:rPr lang="fr-FR" sz="1200" b="0" dirty="0"/>
              <a:t> stages, aux enseignants et aux administratifs, POUR SE FORMER, POUR OBSERVER DES BONNES PRATIQUES, POUR ELEVER SON POINT DE VUE : en mobilisant des crédits ERASMUS+ dédiés, en informant davantage et mieux sur les possibilités de mobilité</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Organiser des moments d’information et de préparation de mobilité sortante </a:t>
            </a:r>
            <a:r>
              <a:rPr lang="fr-FR" sz="1200" b="1" dirty="0" err="1"/>
              <a:t>MobMalaq</a:t>
            </a:r>
            <a:r>
              <a:rPr lang="fr-FR" sz="1200" b="1" dirty="0"/>
              <a:t>’</a:t>
            </a:r>
            <a:r>
              <a:rPr lang="fr-FR" sz="1200" dirty="0"/>
              <a:t>, dont les </a:t>
            </a:r>
            <a:r>
              <a:rPr lang="fr-FR" sz="1200" b="1" dirty="0"/>
              <a:t>ERASMUS DAYS </a:t>
            </a:r>
            <a:r>
              <a:rPr lang="fr-FR" sz="1200" dirty="0"/>
              <a:t>pour les étudiants « Ma mobilité en 180 secondes », les enseignants et les administratifs</a:t>
            </a:r>
            <a:endParaRPr lang="fr-FR" sz="1200" b="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Organiser trois moments d’échanges en </a:t>
            </a:r>
            <a:r>
              <a:rPr lang="fr-FR" sz="1200" dirty="0" err="1"/>
              <a:t>visio</a:t>
            </a:r>
            <a:r>
              <a:rPr lang="fr-FR" sz="1200" dirty="0"/>
              <a:t> </a:t>
            </a:r>
            <a:r>
              <a:rPr lang="fr-FR" sz="1200" b="1" dirty="0" err="1"/>
              <a:t>ZoomOUT</a:t>
            </a:r>
            <a:r>
              <a:rPr lang="fr-FR" sz="1200" dirty="0"/>
              <a:t> par semestre pour les étudiants de Malaquais en mobilité à l’étranger :</a:t>
            </a:r>
          </a:p>
          <a:p>
            <a:r>
              <a:rPr lang="fr-FR" sz="1200" dirty="0"/>
              <a:t>moments courts au moment de la pause méridienne en </a:t>
            </a:r>
            <a:r>
              <a:rPr lang="fr-FR" sz="1200" dirty="0" err="1"/>
              <a:t>visio</a:t>
            </a:r>
            <a:r>
              <a:rPr lang="fr-FR" sz="1200" dirty="0"/>
              <a:t> pour faire le point, informer (notamment des modalités retour), régler des problèmes, et faire baisser les interactions individuelles pour le service RI </a:t>
            </a:r>
            <a:endParaRPr lang="fr-FR" dirty="0"/>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18</a:t>
            </a:fld>
            <a:endParaRPr lang="fr-FR"/>
          </a:p>
        </p:txBody>
      </p:sp>
    </p:spTree>
    <p:extLst>
      <p:ext uri="{BB962C8B-B14F-4D97-AF65-F5344CB8AC3E}">
        <p14:creationId xmlns:p14="http://schemas.microsoft.com/office/powerpoint/2010/main" val="20090179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Etendre la mobilité étudiante aux</a:t>
            </a:r>
            <a:r>
              <a:rPr lang="fr-FR" sz="1200" b="0" dirty="0"/>
              <a:t> stages, aux enseignants et aux administratifs, POUR SE FORMER, POUR OBSERVER DES BONNES PRATIQUES, POUR ELEVER SON POINT DE VUE : en mobilisant des crédits ERASMUS+ dédiés, en informant davantage et mieux sur les possibilités de mobilité</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Organiser des moments d’information et de préparation de mobilité sortante </a:t>
            </a:r>
            <a:r>
              <a:rPr lang="fr-FR" sz="1200" b="1" dirty="0" err="1"/>
              <a:t>MobMalaq</a:t>
            </a:r>
            <a:r>
              <a:rPr lang="fr-FR" sz="1200" b="1" dirty="0"/>
              <a:t>’</a:t>
            </a:r>
            <a:r>
              <a:rPr lang="fr-FR" sz="1200" dirty="0"/>
              <a:t>, dont les </a:t>
            </a:r>
            <a:r>
              <a:rPr lang="fr-FR" sz="1200" b="1" dirty="0"/>
              <a:t>ERASMUS DAYS </a:t>
            </a:r>
            <a:r>
              <a:rPr lang="fr-FR" sz="1200" dirty="0"/>
              <a:t>pour les étudiants « Ma mobilité en 180 secondes », les enseignants et les administratifs</a:t>
            </a:r>
            <a:endParaRPr lang="fr-FR" sz="1200" b="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Organiser trois moments d’échanges en </a:t>
            </a:r>
            <a:r>
              <a:rPr lang="fr-FR" sz="1200" dirty="0" err="1"/>
              <a:t>visio</a:t>
            </a:r>
            <a:r>
              <a:rPr lang="fr-FR" sz="1200" dirty="0"/>
              <a:t> </a:t>
            </a:r>
            <a:r>
              <a:rPr lang="fr-FR" sz="1200" b="1" dirty="0" err="1"/>
              <a:t>ZoomOUT</a:t>
            </a:r>
            <a:r>
              <a:rPr lang="fr-FR" sz="1200" dirty="0"/>
              <a:t> par semestre pour les étudiants de Malaquais en mobilité à l’étranger :</a:t>
            </a:r>
          </a:p>
          <a:p>
            <a:r>
              <a:rPr lang="fr-FR" sz="1200" dirty="0"/>
              <a:t>moments courts au moment de la pause méridienne en </a:t>
            </a:r>
            <a:r>
              <a:rPr lang="fr-FR" sz="1200" dirty="0" err="1"/>
              <a:t>visio</a:t>
            </a:r>
            <a:r>
              <a:rPr lang="fr-FR" sz="1200" dirty="0"/>
              <a:t> pour faire le point, informer (notamment des modalités retour), régler des problèmes, et faire baisser les interactions individuelles pour le service RI </a:t>
            </a:r>
            <a:endParaRPr lang="fr-FR" dirty="0"/>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19</a:t>
            </a:fld>
            <a:endParaRPr lang="fr-FR"/>
          </a:p>
        </p:txBody>
      </p:sp>
    </p:spTree>
    <p:extLst>
      <p:ext uri="{BB962C8B-B14F-4D97-AF65-F5344CB8AC3E}">
        <p14:creationId xmlns:p14="http://schemas.microsoft.com/office/powerpoint/2010/main" val="36475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TRAVAILLER EN RESEAU : ETRE PLUS FORT A PLUSIEURS</a:t>
            </a:r>
          </a:p>
          <a:p>
            <a:r>
              <a:rPr lang="fr-FR" dirty="0"/>
              <a:t>ECHANGER, COMPRENDRE LES EVOLUTIONS DU MONDE, REPERER LES BONNES PRATIQUES, DECOUVRIR DES PARTENAIRES POTENTIELS, MONTER DES PROJETS</a:t>
            </a:r>
          </a:p>
          <a:p>
            <a:r>
              <a:rPr lang="fr-FR" dirty="0"/>
              <a:t>EAAE </a:t>
            </a:r>
            <a:r>
              <a:rPr lang="fr-FR" dirty="0" err="1"/>
              <a:t>European</a:t>
            </a:r>
            <a:r>
              <a:rPr lang="fr-FR" dirty="0"/>
              <a:t> Association for Architectural Education</a:t>
            </a:r>
          </a:p>
          <a:p>
            <a:r>
              <a:rPr lang="fr-FR" dirty="0"/>
              <a:t>EAIE </a:t>
            </a:r>
            <a:r>
              <a:rPr lang="fr-FR" dirty="0" err="1"/>
              <a:t>European</a:t>
            </a:r>
            <a:r>
              <a:rPr lang="fr-FR" dirty="0"/>
              <a:t> Association for International Education – </a:t>
            </a:r>
            <a:r>
              <a:rPr lang="fr-FR" dirty="0" err="1"/>
              <a:t>Gothenburg</a:t>
            </a:r>
            <a:r>
              <a:rPr lang="fr-FR" dirty="0"/>
              <a:t> Suède Septembre 2025</a:t>
            </a:r>
          </a:p>
          <a:p>
            <a:r>
              <a:rPr lang="fr-FR" dirty="0"/>
              <a:t>WAAE World Alliance for Art Education </a:t>
            </a:r>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27</a:t>
            </a:fld>
            <a:endParaRPr lang="fr-FR"/>
          </a:p>
        </p:txBody>
      </p:sp>
    </p:spTree>
    <p:extLst>
      <p:ext uri="{BB962C8B-B14F-4D97-AF65-F5344CB8AC3E}">
        <p14:creationId xmlns:p14="http://schemas.microsoft.com/office/powerpoint/2010/main" val="11595388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TRAVAILLER EN RESEAU : ETRE PLUS FORT A PLUSIEURS</a:t>
            </a:r>
          </a:p>
          <a:p>
            <a:r>
              <a:rPr lang="fr-FR" dirty="0"/>
              <a:t>ECHANGER, COMPRENDRE LES EVOLUTIONS DU MONDE, REPERER LES BONNES PRATIQUES, DECOUVRIR DES PARTENAIRES POTENTIELS, MONTER DES PROJETS</a:t>
            </a:r>
          </a:p>
          <a:p>
            <a:r>
              <a:rPr lang="fr-FR" dirty="0"/>
              <a:t>EAAE </a:t>
            </a:r>
            <a:r>
              <a:rPr lang="fr-FR" dirty="0" err="1"/>
              <a:t>European</a:t>
            </a:r>
            <a:r>
              <a:rPr lang="fr-FR" dirty="0"/>
              <a:t> Association for Architectural Education</a:t>
            </a:r>
          </a:p>
          <a:p>
            <a:r>
              <a:rPr lang="fr-FR" dirty="0"/>
              <a:t>EAIE </a:t>
            </a:r>
            <a:r>
              <a:rPr lang="fr-FR" dirty="0" err="1"/>
              <a:t>European</a:t>
            </a:r>
            <a:r>
              <a:rPr lang="fr-FR" dirty="0"/>
              <a:t> Association for International Education – </a:t>
            </a:r>
            <a:r>
              <a:rPr lang="fr-FR" dirty="0" err="1"/>
              <a:t>Gothenburg</a:t>
            </a:r>
            <a:r>
              <a:rPr lang="fr-FR" dirty="0"/>
              <a:t> Suède Septembre 2025</a:t>
            </a:r>
          </a:p>
          <a:p>
            <a:r>
              <a:rPr lang="fr-FR" dirty="0"/>
              <a:t>WAAE World Alliance for Art Education </a:t>
            </a:r>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28</a:t>
            </a:fld>
            <a:endParaRPr lang="fr-FR"/>
          </a:p>
        </p:txBody>
      </p:sp>
    </p:spTree>
    <p:extLst>
      <p:ext uri="{BB962C8B-B14F-4D97-AF65-F5344CB8AC3E}">
        <p14:creationId xmlns:p14="http://schemas.microsoft.com/office/powerpoint/2010/main" val="40953996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TRAVAILLER EN RESEAU : ETRE PLUS FORT A PLUSIEURS</a:t>
            </a:r>
          </a:p>
          <a:p>
            <a:r>
              <a:rPr lang="fr-FR" dirty="0"/>
              <a:t>ECHANGER, COMPRENDRE LES EVOLUTIONS DU MONDE, REPERER LES BONNES PRATIQUES, DECOUVRIR DES PARTENAIRES POTENTIELS, MONTER DES PROJETS</a:t>
            </a:r>
          </a:p>
          <a:p>
            <a:r>
              <a:rPr lang="fr-FR" dirty="0"/>
              <a:t>EAAE </a:t>
            </a:r>
            <a:r>
              <a:rPr lang="fr-FR" dirty="0" err="1"/>
              <a:t>European</a:t>
            </a:r>
            <a:r>
              <a:rPr lang="fr-FR" dirty="0"/>
              <a:t> Association for Architectural Education</a:t>
            </a:r>
          </a:p>
          <a:p>
            <a:r>
              <a:rPr lang="fr-FR" dirty="0"/>
              <a:t>EAIE </a:t>
            </a:r>
            <a:r>
              <a:rPr lang="fr-FR" dirty="0" err="1"/>
              <a:t>European</a:t>
            </a:r>
            <a:r>
              <a:rPr lang="fr-FR" dirty="0"/>
              <a:t> Association for International Education – </a:t>
            </a:r>
            <a:r>
              <a:rPr lang="fr-FR" dirty="0" err="1"/>
              <a:t>Gothenburg</a:t>
            </a:r>
            <a:r>
              <a:rPr lang="fr-FR" dirty="0"/>
              <a:t> Suède Septembre 2025</a:t>
            </a:r>
          </a:p>
          <a:p>
            <a:r>
              <a:rPr lang="fr-FR" dirty="0"/>
              <a:t>WAAE World Alliance for Art Education </a:t>
            </a:r>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29</a:t>
            </a:fld>
            <a:endParaRPr lang="fr-FR"/>
          </a:p>
        </p:txBody>
      </p:sp>
    </p:spTree>
    <p:extLst>
      <p:ext uri="{BB962C8B-B14F-4D97-AF65-F5344CB8AC3E}">
        <p14:creationId xmlns:p14="http://schemas.microsoft.com/office/powerpoint/2010/main" val="40738405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6</a:t>
            </a:fld>
            <a:endParaRPr lang="fr-FR"/>
          </a:p>
        </p:txBody>
      </p:sp>
    </p:spTree>
    <p:extLst>
      <p:ext uri="{BB962C8B-B14F-4D97-AF65-F5344CB8AC3E}">
        <p14:creationId xmlns:p14="http://schemas.microsoft.com/office/powerpoint/2010/main" val="35989066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7</a:t>
            </a:fld>
            <a:endParaRPr lang="fr-FR"/>
          </a:p>
        </p:txBody>
      </p:sp>
    </p:spTree>
    <p:extLst>
      <p:ext uri="{BB962C8B-B14F-4D97-AF65-F5344CB8AC3E}">
        <p14:creationId xmlns:p14="http://schemas.microsoft.com/office/powerpoint/2010/main" val="30260564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8</a:t>
            </a:fld>
            <a:endParaRPr lang="fr-FR"/>
          </a:p>
        </p:txBody>
      </p:sp>
    </p:spTree>
    <p:extLst>
      <p:ext uri="{BB962C8B-B14F-4D97-AF65-F5344CB8AC3E}">
        <p14:creationId xmlns:p14="http://schemas.microsoft.com/office/powerpoint/2010/main" val="3201347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Pour s’ouvrir sur le monde, il faut d’abord commencer par bien se connaître soi-même et disposer de références et de vocables communs (Europe/International, ERASMUS/pays tiers, plutôt que ERASMUS/bilatéral)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Affirmer clairement sa politique internationale et de mobilité : mettre sur le site la stratégie européenne et internationale de l ’école Charte ERASMUS et la Déclaration de politique ERASMUS de l’école, ainsi que les montants exacts des aides à la mobilité</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sz="1200" dirty="0"/>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9</a:t>
            </a:fld>
            <a:endParaRPr lang="fr-FR"/>
          </a:p>
        </p:txBody>
      </p:sp>
    </p:spTree>
    <p:extLst>
      <p:ext uri="{BB962C8B-B14F-4D97-AF65-F5344CB8AC3E}">
        <p14:creationId xmlns:p14="http://schemas.microsoft.com/office/powerpoint/2010/main" val="35435724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Pour s’ouvrir sur le monde, il faut d’abord commencer par bien se connaître soi-même et disposer de références et de vocables communs (Europe/International, ERASMUS/pays tiers, plutôt que ERASMUS/bilatéral)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Affirmer clairement sa politique internationale et de mobilité : mettre sur le site la stratégie européenne et internationale de l ’école Charte ERASMUS et la Déclaration de politique ERASMUS de l’école, ainsi que les montants exacts des aides à la mobilité</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sz="1200" dirty="0"/>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10</a:t>
            </a:fld>
            <a:endParaRPr lang="fr-FR"/>
          </a:p>
        </p:txBody>
      </p:sp>
    </p:spTree>
    <p:extLst>
      <p:ext uri="{BB962C8B-B14F-4D97-AF65-F5344CB8AC3E}">
        <p14:creationId xmlns:p14="http://schemas.microsoft.com/office/powerpoint/2010/main" val="35830996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Pour s’ouvrir sur le monde, il faut d’abord commencer par bien se connaître soi-même et disposer de références et de vocables communs (Europe/International, ERASMUS/pays tiers, plutôt que ERASMUS/bilatéral)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Affirmer clairement sa politique internationale et de mobilité : mettre sur le site la stratégie européenne et internationale de l ’école Charte ERASMUS et la Déclaration de politique ERASMUS de l’école, ainsi que les montants exacts des aides à la mobilité</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sz="1200" dirty="0"/>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11</a:t>
            </a:fld>
            <a:endParaRPr lang="fr-FR"/>
          </a:p>
        </p:txBody>
      </p:sp>
    </p:spTree>
    <p:extLst>
      <p:ext uri="{BB962C8B-B14F-4D97-AF65-F5344CB8AC3E}">
        <p14:creationId xmlns:p14="http://schemas.microsoft.com/office/powerpoint/2010/main" val="34247515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Pour s’ouvrir sur le monde, il faut d’abord commencer par bien se connaître soi-même et disposer de références et de vocables communs (Europe/International, ERASMUS/pays tiers, plutôt que ERASMUS/bilatéral)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Affirmer clairement sa politique internationale et de mobilité : mettre sur le site la stratégie européenne et internationale de l ’école Charte ERASMUS et la Déclaration de politique ERASMUS de l’école, ainsi que les montants exacts des aides à la mobilité</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sz="1200" dirty="0"/>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12</a:t>
            </a:fld>
            <a:endParaRPr lang="fr-FR"/>
          </a:p>
        </p:txBody>
      </p:sp>
    </p:spTree>
    <p:extLst>
      <p:ext uri="{BB962C8B-B14F-4D97-AF65-F5344CB8AC3E}">
        <p14:creationId xmlns:p14="http://schemas.microsoft.com/office/powerpoint/2010/main" val="27567691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dirty="0"/>
              <a:t>PASSER D’UNE CULTURE ADMINISTRATIVE A UNE CULTURE DE L’ACCUEIL ; ETRE ORIENTE VERS L’ACCOMPAGNEMENT DE LA PERSONNE ; METTRE DAVANTAGE DE CONVIVIALITE ET DE LA BIENVEILLANCE ; ETRE A L’ECOUTE ; SE SENTIR HÔTE DE NOS INVITES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Créer un livret d’accueil spécifique pour les étudiants en mobilité entrante : </a:t>
            </a:r>
            <a:r>
              <a:rPr lang="fr-FR" sz="1200" b="1" dirty="0"/>
              <a:t>Bienvenue à Malaquais ! </a:t>
            </a:r>
            <a:r>
              <a:rPr lang="fr-FR" sz="1200" b="0" dirty="0"/>
              <a:t>Ce livret est en plusieurs langues et est également disponible sur le site internet de l’école.</a:t>
            </a:r>
            <a:r>
              <a:rPr lang="fr-FR" sz="1200" dirty="0"/>
              <a:t> </a:t>
            </a:r>
            <a:endParaRPr lang="fr-FR" dirty="0"/>
          </a:p>
          <a:p>
            <a:pPr marL="171450" indent="-171450">
              <a:buFont typeface="Arial" panose="020B0604020202020204" pitchFamily="34" charset="0"/>
              <a:buChar char="•"/>
            </a:pPr>
            <a:r>
              <a:rPr lang="fr-FR" dirty="0"/>
              <a:t>Proposer à des étudiant.es d’être des </a:t>
            </a:r>
            <a:r>
              <a:rPr lang="fr-FR" dirty="0" err="1"/>
              <a:t>Ambassadeurs.rices</a:t>
            </a:r>
            <a:r>
              <a:rPr lang="fr-FR" dirty="0"/>
              <a:t> de la mobilité pour l’accueil des étudiant.es étrangers en mobilité entrante : étudiants référents, parrains/marraines pour faciliter l’arrivée, l’accueil et l’intégration des étudiant.es étrangers (expérience à valoriser au titre de la participation étudiante)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Organiser trois moments d’échanges </a:t>
            </a:r>
            <a:r>
              <a:rPr lang="fr-FR" sz="1200" b="1" dirty="0" err="1"/>
              <a:t>ZoomIN</a:t>
            </a:r>
            <a:r>
              <a:rPr lang="fr-FR" sz="1200" dirty="0"/>
              <a:t> par semestre pour les étudiants internationaux accueillis, en compagnie des </a:t>
            </a:r>
            <a:r>
              <a:rPr lang="fr-FR" sz="1200" dirty="0" err="1"/>
              <a:t>MobAmbass</a:t>
            </a:r>
            <a:r>
              <a:rPr lang="fr-FR" sz="1200" dirty="0"/>
              <a:t>’ et des profs référents* : moments courts au moment de la pause méridienne en présentiel et en </a:t>
            </a:r>
            <a:r>
              <a:rPr lang="fr-FR" sz="1200" dirty="0" err="1"/>
              <a:t>visio</a:t>
            </a:r>
            <a:r>
              <a:rPr lang="fr-FR" sz="1200" dirty="0"/>
              <a:t> pour faire le point, conseiller, informer, régler des problèmes, apaiser les tensions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dirty="0"/>
              <a:t>Faire appel à des enseignants référents pour accompagner les étudiants en mobilité entrante : enseignants volontaires, repérés par les étudiants en mobilité entrante dès la réunion d’accueil initiale, pouvant les accompagner au besoin, en fonction de leur pratique des langues, auprès du reste de la communauté enseignante de l’école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dirty="0"/>
          </a:p>
          <a:p>
            <a:pPr marL="171450" indent="-171450">
              <a:buFont typeface="Arial" panose="020B0604020202020204" pitchFamily="34" charset="0"/>
              <a:buChar char="•"/>
            </a:pPr>
            <a:r>
              <a:rPr lang="fr-FR" dirty="0"/>
              <a:t>Assister les laboratoires de recherche à anticiper les accueils d’étudiants-chercheurs ou d’auditeurs en mobilité entrante en mettant à leur disposition un vade-mecum sur la procédure d’accueil et d’inscription d’invités étrangers</a:t>
            </a:r>
          </a:p>
        </p:txBody>
      </p:sp>
      <p:sp>
        <p:nvSpPr>
          <p:cNvPr id="4" name="Espace réservé du numéro de diapositive 3"/>
          <p:cNvSpPr>
            <a:spLocks noGrp="1"/>
          </p:cNvSpPr>
          <p:nvPr>
            <p:ph type="sldNum" sz="quarter" idx="5"/>
          </p:nvPr>
        </p:nvSpPr>
        <p:spPr/>
        <p:txBody>
          <a:bodyPr/>
          <a:lstStyle/>
          <a:p>
            <a:fld id="{B60F40D6-A4DC-4E8D-AB13-D6C215F36AAD}" type="slidenum">
              <a:rPr lang="fr-FR" smtClean="0"/>
              <a:t>13</a:t>
            </a:fld>
            <a:endParaRPr lang="fr-FR"/>
          </a:p>
        </p:txBody>
      </p:sp>
    </p:spTree>
    <p:extLst>
      <p:ext uri="{BB962C8B-B14F-4D97-AF65-F5344CB8AC3E}">
        <p14:creationId xmlns:p14="http://schemas.microsoft.com/office/powerpoint/2010/main" val="11943265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bg>
      <p:bgPr>
        <a:solidFill>
          <a:srgbClr val="D50034"/>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2316163" y="3429000"/>
            <a:ext cx="9168384" cy="1520952"/>
          </a:xfrm>
        </p:spPr>
        <p:txBody>
          <a:bodyPr anchor="t">
            <a:normAutofit/>
          </a:bodyPr>
          <a:lstStyle>
            <a:lvl1pPr algn="l">
              <a:defRPr sz="4800">
                <a:solidFill>
                  <a:schemeClr val="bg1"/>
                </a:solidFill>
                <a:latin typeface="Verdana" panose="020B0604030504040204" pitchFamily="34" charset="0"/>
                <a:ea typeface="Verdana" panose="020B0604030504040204" pitchFamily="34" charset="0"/>
                <a:cs typeface="Arial" panose="020B0604020202020204" pitchFamily="34" charset="0"/>
              </a:defRPr>
            </a:lvl1pPr>
          </a:lstStyle>
          <a:p>
            <a:r>
              <a:rPr lang="fr-FR" dirty="0"/>
              <a:t>Modifiez le style du titre</a:t>
            </a:r>
          </a:p>
        </p:txBody>
      </p:sp>
      <p:sp>
        <p:nvSpPr>
          <p:cNvPr id="8" name="Sous-titre 2"/>
          <p:cNvSpPr>
            <a:spLocks noGrp="1"/>
          </p:cNvSpPr>
          <p:nvPr>
            <p:ph type="subTitle" idx="1"/>
          </p:nvPr>
        </p:nvSpPr>
        <p:spPr>
          <a:xfrm>
            <a:off x="2316163" y="5161090"/>
            <a:ext cx="9168384" cy="1043178"/>
          </a:xfrm>
        </p:spPr>
        <p:txBody>
          <a:bodyPr>
            <a:normAutofit/>
          </a:bodyPr>
          <a:lstStyle>
            <a:lvl1pPr marL="0" indent="0" algn="l">
              <a:buNone/>
              <a:defRPr sz="2800" i="1">
                <a:solidFill>
                  <a:schemeClr val="bg1"/>
                </a:solidFill>
                <a:latin typeface="Verdana" panose="020B0604030504040204" pitchFamily="34" charset="0"/>
                <a:ea typeface="Verdana" panose="020B060403050404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Modifier le style des sous-titres du masque</a:t>
            </a:r>
          </a:p>
        </p:txBody>
      </p:sp>
      <p:pic>
        <p:nvPicPr>
          <p:cNvPr id="4" name="Image 3">
            <a:extLst>
              <a:ext uri="{FF2B5EF4-FFF2-40B4-BE49-F238E27FC236}">
                <a16:creationId xmlns:a16="http://schemas.microsoft.com/office/drawing/2014/main" id="{7115AF7F-4EDB-4213-8523-720C05C2323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92608" y="0"/>
            <a:ext cx="7948272" cy="3262192"/>
          </a:xfrm>
          <a:prstGeom prst="rect">
            <a:avLst/>
          </a:prstGeom>
        </p:spPr>
      </p:pic>
    </p:spTree>
    <p:extLst>
      <p:ext uri="{BB962C8B-B14F-4D97-AF65-F5344CB8AC3E}">
        <p14:creationId xmlns:p14="http://schemas.microsoft.com/office/powerpoint/2010/main" val="2084631943"/>
      </p:ext>
    </p:extLst>
  </p:cSld>
  <p:clrMapOvr>
    <a:masterClrMapping/>
  </p:clrMapOvr>
  <p:extLst>
    <p:ext uri="{DCECCB84-F9BA-43D5-87BE-67443E8EF086}">
      <p15:sldGuideLst xmlns:p15="http://schemas.microsoft.com/office/powerpoint/2012/main">
        <p15:guide id="1" pos="1549"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554692B-7D71-4D3C-BC73-8C886FD91EAE}" type="slidenum">
              <a:rPr lang="fr-FR" smtClean="0"/>
              <a:t>‹N°›</a:t>
            </a:fld>
            <a:endParaRPr lang="fr-FR"/>
          </a:p>
        </p:txBody>
      </p:sp>
    </p:spTree>
    <p:extLst>
      <p:ext uri="{BB962C8B-B14F-4D97-AF65-F5344CB8AC3E}">
        <p14:creationId xmlns:p14="http://schemas.microsoft.com/office/powerpoint/2010/main" val="3412303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554692B-7D71-4D3C-BC73-8C886FD91EAE}" type="slidenum">
              <a:rPr lang="fr-FR" smtClean="0"/>
              <a:t>‹N°›</a:t>
            </a:fld>
            <a:endParaRPr lang="fr-FR"/>
          </a:p>
        </p:txBody>
      </p:sp>
    </p:spTree>
    <p:extLst>
      <p:ext uri="{BB962C8B-B14F-4D97-AF65-F5344CB8AC3E}">
        <p14:creationId xmlns:p14="http://schemas.microsoft.com/office/powerpoint/2010/main" val="2400668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554692B-7D71-4D3C-BC73-8C886FD91EAE}" type="slidenum">
              <a:rPr lang="fr-FR" smtClean="0"/>
              <a:t>‹N°›</a:t>
            </a:fld>
            <a:endParaRPr lang="fr-FR"/>
          </a:p>
        </p:txBody>
      </p:sp>
    </p:spTree>
    <p:extLst>
      <p:ext uri="{BB962C8B-B14F-4D97-AF65-F5344CB8AC3E}">
        <p14:creationId xmlns:p14="http://schemas.microsoft.com/office/powerpoint/2010/main" val="20263944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FF6B442E-92B7-4425-83B3-6B2309033A60}"/>
              </a:ext>
            </a:extLst>
          </p:cNvPr>
          <p:cNvSpPr>
            <a:spLocks noGrp="1"/>
          </p:cNvSpPr>
          <p:nvPr>
            <p:ph type="ctrTitle"/>
          </p:nvPr>
        </p:nvSpPr>
        <p:spPr>
          <a:xfrm>
            <a:off x="2335766" y="136525"/>
            <a:ext cx="9385541" cy="1167999"/>
          </a:xfrm>
        </p:spPr>
        <p:txBody>
          <a:bodyPr anchor="b">
            <a:normAutofit/>
          </a:bodyPr>
          <a:lstStyle>
            <a:lvl1pPr algn="l">
              <a:defRPr sz="4000" b="1"/>
            </a:lvl1pPr>
          </a:lstStyle>
          <a:p>
            <a:r>
              <a:rPr lang="fr-FR" dirty="0"/>
              <a:t>Modifiez le style du titre</a:t>
            </a:r>
          </a:p>
        </p:txBody>
      </p:sp>
      <p:sp>
        <p:nvSpPr>
          <p:cNvPr id="8" name="Sous-titre 2">
            <a:extLst>
              <a:ext uri="{FF2B5EF4-FFF2-40B4-BE49-F238E27FC236}">
                <a16:creationId xmlns:a16="http://schemas.microsoft.com/office/drawing/2014/main" id="{94CF4837-244A-49E4-B887-FAF61AE5F7C3}"/>
              </a:ext>
            </a:extLst>
          </p:cNvPr>
          <p:cNvSpPr>
            <a:spLocks noGrp="1"/>
          </p:cNvSpPr>
          <p:nvPr>
            <p:ph type="subTitle" idx="1"/>
          </p:nvPr>
        </p:nvSpPr>
        <p:spPr>
          <a:xfrm>
            <a:off x="1524000" y="2601119"/>
            <a:ext cx="9144000" cy="1655762"/>
          </a:xfrm>
        </p:spPr>
        <p:txBody>
          <a:bodyPr/>
          <a:lstStyle>
            <a:lvl1pPr marL="0" indent="0" algn="ctr">
              <a:buNone/>
              <a:defRPr sz="2177"/>
            </a:lvl1pPr>
            <a:lvl2pPr marL="414772" indent="0" algn="ctr">
              <a:buNone/>
              <a:defRPr sz="1814"/>
            </a:lvl2pPr>
            <a:lvl3pPr marL="829544" indent="0" algn="ctr">
              <a:buNone/>
              <a:defRPr sz="1633"/>
            </a:lvl3pPr>
            <a:lvl4pPr marL="1244316" indent="0" algn="ctr">
              <a:buNone/>
              <a:defRPr sz="1452"/>
            </a:lvl4pPr>
            <a:lvl5pPr marL="1659087" indent="0" algn="ctr">
              <a:buNone/>
              <a:defRPr sz="1452"/>
            </a:lvl5pPr>
            <a:lvl6pPr marL="2073859" indent="0" algn="ctr">
              <a:buNone/>
              <a:defRPr sz="1452"/>
            </a:lvl6pPr>
            <a:lvl7pPr marL="2488631" indent="0" algn="ctr">
              <a:buNone/>
              <a:defRPr sz="1452"/>
            </a:lvl7pPr>
            <a:lvl8pPr marL="2903403" indent="0" algn="ctr">
              <a:buNone/>
              <a:defRPr sz="1452"/>
            </a:lvl8pPr>
            <a:lvl9pPr marL="3318175" indent="0" algn="ctr">
              <a:buNone/>
              <a:defRPr sz="1452"/>
            </a:lvl9pPr>
          </a:lstStyle>
          <a:p>
            <a:r>
              <a:rPr lang="fr-FR"/>
              <a:t>Modifiez le style des sous-titres du masque</a:t>
            </a:r>
          </a:p>
        </p:txBody>
      </p:sp>
      <p:pic>
        <p:nvPicPr>
          <p:cNvPr id="9" name="Graphique 8">
            <a:extLst>
              <a:ext uri="{FF2B5EF4-FFF2-40B4-BE49-F238E27FC236}">
                <a16:creationId xmlns:a16="http://schemas.microsoft.com/office/drawing/2014/main" id="{111A9972-C830-4916-A942-045E012964A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656289" y="172333"/>
            <a:ext cx="1470880" cy="1132191"/>
          </a:xfrm>
          <a:prstGeom prst="rect">
            <a:avLst/>
          </a:prstGeom>
        </p:spPr>
      </p:pic>
      <p:cxnSp>
        <p:nvCxnSpPr>
          <p:cNvPr id="10" name="Connecteur droit 9">
            <a:extLst>
              <a:ext uri="{FF2B5EF4-FFF2-40B4-BE49-F238E27FC236}">
                <a16:creationId xmlns:a16="http://schemas.microsoft.com/office/drawing/2014/main" id="{C40B6D0D-544F-4F95-B1FF-A37B87DC4D05}"/>
              </a:ext>
            </a:extLst>
          </p:cNvPr>
          <p:cNvCxnSpPr/>
          <p:nvPr userDrawn="1"/>
        </p:nvCxnSpPr>
        <p:spPr>
          <a:xfrm>
            <a:off x="2335766" y="1261393"/>
            <a:ext cx="9385541"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50089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section">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01C31A5F-56A6-4F07-B876-17896AEAA216}"/>
              </a:ext>
            </a:extLst>
          </p:cNvPr>
          <p:cNvSpPr>
            <a:spLocks noGrp="1"/>
          </p:cNvSpPr>
          <p:nvPr>
            <p:ph type="title"/>
          </p:nvPr>
        </p:nvSpPr>
        <p:spPr>
          <a:xfrm>
            <a:off x="4597216" y="1837426"/>
            <a:ext cx="6750724" cy="1690779"/>
          </a:xfrm>
        </p:spPr>
        <p:txBody>
          <a:bodyPr anchor="b">
            <a:normAutofit/>
          </a:bodyPr>
          <a:lstStyle>
            <a:lvl1pPr>
              <a:defRPr sz="4000" b="1"/>
            </a:lvl1pPr>
          </a:lstStyle>
          <a:p>
            <a:r>
              <a:rPr lang="fr-FR" dirty="0"/>
              <a:t>Modifiez le style du titre</a:t>
            </a:r>
          </a:p>
        </p:txBody>
      </p:sp>
      <p:sp>
        <p:nvSpPr>
          <p:cNvPr id="8" name="Espace réservé du texte 2">
            <a:extLst>
              <a:ext uri="{FF2B5EF4-FFF2-40B4-BE49-F238E27FC236}">
                <a16:creationId xmlns:a16="http://schemas.microsoft.com/office/drawing/2014/main" id="{FF46DC87-1412-46AE-96A3-6EC3E5CD01E6}"/>
              </a:ext>
            </a:extLst>
          </p:cNvPr>
          <p:cNvSpPr>
            <a:spLocks noGrp="1"/>
          </p:cNvSpPr>
          <p:nvPr>
            <p:ph type="body" idx="1"/>
          </p:nvPr>
        </p:nvSpPr>
        <p:spPr>
          <a:xfrm>
            <a:off x="4597216" y="3528205"/>
            <a:ext cx="6750724" cy="1690779"/>
          </a:xfrm>
        </p:spPr>
        <p:txBody>
          <a:bodyPr/>
          <a:lstStyle>
            <a:lvl1pPr marL="0" indent="0">
              <a:buNone/>
              <a:defRPr sz="2177">
                <a:solidFill>
                  <a:srgbClr val="E53F34"/>
                </a:solidFill>
              </a:defRPr>
            </a:lvl1pPr>
            <a:lvl2pPr marL="414772" indent="0">
              <a:buNone/>
              <a:defRPr sz="1814">
                <a:solidFill>
                  <a:schemeClr val="tx1">
                    <a:tint val="75000"/>
                  </a:schemeClr>
                </a:solidFill>
              </a:defRPr>
            </a:lvl2pPr>
            <a:lvl3pPr marL="829544" indent="0">
              <a:buNone/>
              <a:defRPr sz="1633">
                <a:solidFill>
                  <a:schemeClr val="tx1">
                    <a:tint val="75000"/>
                  </a:schemeClr>
                </a:solidFill>
              </a:defRPr>
            </a:lvl3pPr>
            <a:lvl4pPr marL="1244316" indent="0">
              <a:buNone/>
              <a:defRPr sz="1452">
                <a:solidFill>
                  <a:schemeClr val="tx1">
                    <a:tint val="75000"/>
                  </a:schemeClr>
                </a:solidFill>
              </a:defRPr>
            </a:lvl4pPr>
            <a:lvl5pPr marL="1659087" indent="0">
              <a:buNone/>
              <a:defRPr sz="1452">
                <a:solidFill>
                  <a:schemeClr val="tx1">
                    <a:tint val="75000"/>
                  </a:schemeClr>
                </a:solidFill>
              </a:defRPr>
            </a:lvl5pPr>
            <a:lvl6pPr marL="2073859" indent="0">
              <a:buNone/>
              <a:defRPr sz="1452">
                <a:solidFill>
                  <a:schemeClr val="tx1">
                    <a:tint val="75000"/>
                  </a:schemeClr>
                </a:solidFill>
              </a:defRPr>
            </a:lvl6pPr>
            <a:lvl7pPr marL="2488631" indent="0">
              <a:buNone/>
              <a:defRPr sz="1452">
                <a:solidFill>
                  <a:schemeClr val="tx1">
                    <a:tint val="75000"/>
                  </a:schemeClr>
                </a:solidFill>
              </a:defRPr>
            </a:lvl7pPr>
            <a:lvl8pPr marL="2903403" indent="0">
              <a:buNone/>
              <a:defRPr sz="1452">
                <a:solidFill>
                  <a:schemeClr val="tx1">
                    <a:tint val="75000"/>
                  </a:schemeClr>
                </a:solidFill>
              </a:defRPr>
            </a:lvl8pPr>
            <a:lvl9pPr marL="3318175" indent="0">
              <a:buNone/>
              <a:defRPr sz="1452">
                <a:solidFill>
                  <a:schemeClr val="tx1">
                    <a:tint val="75000"/>
                  </a:schemeClr>
                </a:solidFill>
              </a:defRPr>
            </a:lvl9pPr>
          </a:lstStyle>
          <a:p>
            <a:pPr lvl="0"/>
            <a:r>
              <a:rPr lang="fr-FR" dirty="0"/>
              <a:t>Cliquez pour modifier les styles du texte du masque</a:t>
            </a:r>
          </a:p>
        </p:txBody>
      </p:sp>
      <p:pic>
        <p:nvPicPr>
          <p:cNvPr id="9" name="Graphique 8">
            <a:extLst>
              <a:ext uri="{FF2B5EF4-FFF2-40B4-BE49-F238E27FC236}">
                <a16:creationId xmlns:a16="http://schemas.microsoft.com/office/drawing/2014/main" id="{FF2DD036-40A0-4EAD-8DBC-E532CA65F15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617782" y="1952266"/>
            <a:ext cx="3836985" cy="2953469"/>
          </a:xfrm>
          <a:prstGeom prst="rect">
            <a:avLst/>
          </a:prstGeom>
        </p:spPr>
      </p:pic>
    </p:spTree>
    <p:extLst>
      <p:ext uri="{BB962C8B-B14F-4D97-AF65-F5344CB8AC3E}">
        <p14:creationId xmlns:p14="http://schemas.microsoft.com/office/powerpoint/2010/main" val="3680279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2540000" y="365125"/>
            <a:ext cx="8813800" cy="1325563"/>
          </a:xfrm>
        </p:spPr>
        <p:txBody>
          <a:bodyPr>
            <a:noAutofit/>
          </a:bodyPr>
          <a:lstStyle>
            <a:lvl1pPr>
              <a:defRPr sz="4000">
                <a:latin typeface="Verdana" panose="020B0604030504040204" pitchFamily="34" charset="0"/>
                <a:ea typeface="Verdana" panose="020B0604030504040204" pitchFamily="34" charset="0"/>
              </a:defRPr>
            </a:lvl1pPr>
          </a:lstStyle>
          <a:p>
            <a:r>
              <a:rPr lang="fr-FR" dirty="0"/>
              <a:t>Modifiez le style du titre</a:t>
            </a:r>
          </a:p>
        </p:txBody>
      </p:sp>
      <p:sp>
        <p:nvSpPr>
          <p:cNvPr id="3" name="Espace réservé du contenu 2"/>
          <p:cNvSpPr>
            <a:spLocks noGrp="1"/>
          </p:cNvSpPr>
          <p:nvPr>
            <p:ph idx="1"/>
          </p:nvPr>
        </p:nvSpPr>
        <p:spPr/>
        <p:txBody>
          <a:bodyPr>
            <a:noAutofit/>
          </a:bodyPr>
          <a:lstStyle>
            <a:lvl1pPr>
              <a:defRPr>
                <a:latin typeface="Verdana" panose="020B0604030504040204" pitchFamily="34" charset="0"/>
                <a:ea typeface="Verdana" panose="020B0604030504040204" pitchFamily="34" charset="0"/>
              </a:defRPr>
            </a:lvl1pPr>
            <a:lvl2pPr>
              <a:defRPr>
                <a:latin typeface="Verdana" panose="020B0604030504040204" pitchFamily="34" charset="0"/>
                <a:ea typeface="Verdana" panose="020B0604030504040204" pitchFamily="34" charset="0"/>
              </a:defRPr>
            </a:lvl2pPr>
            <a:lvl3pPr>
              <a:defRPr>
                <a:latin typeface="Verdana" panose="020B0604030504040204" pitchFamily="34" charset="0"/>
                <a:ea typeface="Verdana" panose="020B0604030504040204" pitchFamily="34" charset="0"/>
              </a:defRPr>
            </a:lvl3pPr>
            <a:lvl4pPr>
              <a:defRPr>
                <a:latin typeface="Verdana" panose="020B0604030504040204" pitchFamily="34" charset="0"/>
                <a:ea typeface="Verdana" panose="020B0604030504040204" pitchFamily="34" charset="0"/>
              </a:defRPr>
            </a:lvl4pPr>
            <a:lvl5pPr>
              <a:defRPr>
                <a:latin typeface="Verdana" panose="020B0604030504040204" pitchFamily="34" charset="0"/>
                <a:ea typeface="Verdana" panose="020B0604030504040204" pitchFamily="34" charset="0"/>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9" name="Connecteur droit 8"/>
          <p:cNvCxnSpPr/>
          <p:nvPr userDrawn="1"/>
        </p:nvCxnSpPr>
        <p:spPr>
          <a:xfrm>
            <a:off x="2540000" y="1712913"/>
            <a:ext cx="88138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Image 9">
            <a:extLst>
              <a:ext uri="{FF2B5EF4-FFF2-40B4-BE49-F238E27FC236}">
                <a16:creationId xmlns:a16="http://schemas.microsoft.com/office/drawing/2014/main" id="{39C14243-BAAE-4F49-80CB-C4CCF20ADCB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99160" y="233105"/>
            <a:ext cx="1331953" cy="1479808"/>
          </a:xfrm>
          <a:prstGeom prst="rect">
            <a:avLst/>
          </a:prstGeom>
        </p:spPr>
      </p:pic>
    </p:spTree>
    <p:extLst>
      <p:ext uri="{BB962C8B-B14F-4D97-AF65-F5344CB8AC3E}">
        <p14:creationId xmlns:p14="http://schemas.microsoft.com/office/powerpoint/2010/main" val="500508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316163" y="4620768"/>
            <a:ext cx="9168384" cy="1633728"/>
          </a:xfrm>
        </p:spPr>
        <p:txBody>
          <a:bodyPr anchor="t">
            <a:normAutofit/>
          </a:bodyPr>
          <a:lstStyle>
            <a:lvl1pPr algn="l">
              <a:defRPr sz="4000" i="1">
                <a:solidFill>
                  <a:schemeClr val="tx1"/>
                </a:solidFill>
                <a:latin typeface="Verdana" panose="020B0604030504040204" pitchFamily="34" charset="0"/>
                <a:ea typeface="Verdana" panose="020B0604030504040204" pitchFamily="34" charset="0"/>
                <a:cs typeface="Arial" panose="020B0604020202020204" pitchFamily="34" charset="0"/>
              </a:defRPr>
            </a:lvl1pPr>
          </a:lstStyle>
          <a:p>
            <a:r>
              <a:rPr lang="fr-FR" dirty="0"/>
              <a:t>Modifiez le style du titre</a:t>
            </a:r>
          </a:p>
        </p:txBody>
      </p:sp>
      <p:pic>
        <p:nvPicPr>
          <p:cNvPr id="7" name="Image 6">
            <a:extLst>
              <a:ext uri="{FF2B5EF4-FFF2-40B4-BE49-F238E27FC236}">
                <a16:creationId xmlns:a16="http://schemas.microsoft.com/office/drawing/2014/main" id="{9BE53B15-A7E4-46CF-9794-705609605D4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6448" y="877237"/>
            <a:ext cx="7071360" cy="2902283"/>
          </a:xfrm>
          <a:prstGeom prst="rect">
            <a:avLst/>
          </a:prstGeom>
        </p:spPr>
      </p:pic>
    </p:spTree>
    <p:extLst>
      <p:ext uri="{BB962C8B-B14F-4D97-AF65-F5344CB8AC3E}">
        <p14:creationId xmlns:p14="http://schemas.microsoft.com/office/powerpoint/2010/main" val="1922157658"/>
      </p:ext>
    </p:extLst>
  </p:cSld>
  <p:clrMapOvr>
    <a:masterClrMapping/>
  </p:clrMapOvr>
  <p:extLst>
    <p:ext uri="{DCECCB84-F9BA-43D5-87BE-67443E8EF086}">
      <p15:sldGuideLst xmlns:p15="http://schemas.microsoft.com/office/powerpoint/2012/main">
        <p15:guide id="1" pos="1549"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dirty="0"/>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554692B-7D71-4D3C-BC73-8C886FD91EAE}" type="slidenum">
              <a:rPr lang="fr-FR" smtClean="0"/>
              <a:t>‹N°›</a:t>
            </a:fld>
            <a:endParaRPr lang="fr-FR"/>
          </a:p>
        </p:txBody>
      </p:sp>
    </p:spTree>
    <p:extLst>
      <p:ext uri="{BB962C8B-B14F-4D97-AF65-F5344CB8AC3E}">
        <p14:creationId xmlns:p14="http://schemas.microsoft.com/office/powerpoint/2010/main" val="1334939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554692B-7D71-4D3C-BC73-8C886FD91EAE}" type="slidenum">
              <a:rPr lang="fr-FR" smtClean="0"/>
              <a:t>‹N°›</a:t>
            </a:fld>
            <a:endParaRPr lang="fr-FR"/>
          </a:p>
        </p:txBody>
      </p:sp>
    </p:spTree>
    <p:extLst>
      <p:ext uri="{BB962C8B-B14F-4D97-AF65-F5344CB8AC3E}">
        <p14:creationId xmlns:p14="http://schemas.microsoft.com/office/powerpoint/2010/main" val="1383199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554692B-7D71-4D3C-BC73-8C886FD91EAE}" type="slidenum">
              <a:rPr lang="fr-FR" smtClean="0"/>
              <a:t>‹N°›</a:t>
            </a:fld>
            <a:endParaRPr lang="fr-FR"/>
          </a:p>
        </p:txBody>
      </p:sp>
    </p:spTree>
    <p:extLst>
      <p:ext uri="{BB962C8B-B14F-4D97-AF65-F5344CB8AC3E}">
        <p14:creationId xmlns:p14="http://schemas.microsoft.com/office/powerpoint/2010/main" val="4107433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554692B-7D71-4D3C-BC73-8C886FD91EAE}" type="slidenum">
              <a:rPr lang="fr-FR" smtClean="0"/>
              <a:t>‹N°›</a:t>
            </a:fld>
            <a:endParaRPr lang="fr-FR"/>
          </a:p>
        </p:txBody>
      </p:sp>
    </p:spTree>
    <p:extLst>
      <p:ext uri="{BB962C8B-B14F-4D97-AF65-F5344CB8AC3E}">
        <p14:creationId xmlns:p14="http://schemas.microsoft.com/office/powerpoint/2010/main" val="1272508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554692B-7D71-4D3C-BC73-8C886FD91EAE}" type="slidenum">
              <a:rPr lang="fr-FR" smtClean="0"/>
              <a:t>‹N°›</a:t>
            </a:fld>
            <a:endParaRPr lang="fr-FR"/>
          </a:p>
        </p:txBody>
      </p:sp>
    </p:spTree>
    <p:extLst>
      <p:ext uri="{BB962C8B-B14F-4D97-AF65-F5344CB8AC3E}">
        <p14:creationId xmlns:p14="http://schemas.microsoft.com/office/powerpoint/2010/main" val="1909751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554692B-7D71-4D3C-BC73-8C886FD91EAE}" type="slidenum">
              <a:rPr lang="fr-FR" smtClean="0"/>
              <a:t>‹N°›</a:t>
            </a:fld>
            <a:endParaRPr lang="fr-FR"/>
          </a:p>
        </p:txBody>
      </p:sp>
    </p:spTree>
    <p:extLst>
      <p:ext uri="{BB962C8B-B14F-4D97-AF65-F5344CB8AC3E}">
        <p14:creationId xmlns:p14="http://schemas.microsoft.com/office/powerpoint/2010/main" val="2696197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54692B-7D71-4D3C-BC73-8C886FD91EAE}" type="slidenum">
              <a:rPr lang="fr-FR" smtClean="0"/>
              <a:t>‹N°›</a:t>
            </a:fld>
            <a:endParaRPr lang="fr-FR"/>
          </a:p>
        </p:txBody>
      </p:sp>
    </p:spTree>
    <p:extLst>
      <p:ext uri="{BB962C8B-B14F-4D97-AF65-F5344CB8AC3E}">
        <p14:creationId xmlns:p14="http://schemas.microsoft.com/office/powerpoint/2010/main" val="2200669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2CF1856-E4BF-48B7-B3DF-A07865D842E9}"/>
              </a:ext>
            </a:extLst>
          </p:cNvPr>
          <p:cNvSpPr>
            <a:spLocks noGrp="1"/>
          </p:cNvSpPr>
          <p:nvPr>
            <p:ph type="title"/>
          </p:nvPr>
        </p:nvSpPr>
        <p:spPr>
          <a:xfrm>
            <a:off x="838201" y="365126"/>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2417357-1114-4C04-906F-35FB403E7778}"/>
              </a:ext>
            </a:extLst>
          </p:cNvPr>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6BED302-36B6-4FFA-8C7A-EBE0A6AC319E}"/>
              </a:ext>
            </a:extLst>
          </p:cNvPr>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a:defRPr sz="1200">
                <a:solidFill>
                  <a:srgbClr val="E53F34"/>
                </a:solidFill>
              </a:defRPr>
            </a:lvl1pPr>
          </a:lstStyle>
          <a:p>
            <a:endParaRPr lang="fr-FR" dirty="0"/>
          </a:p>
        </p:txBody>
      </p:sp>
      <p:sp>
        <p:nvSpPr>
          <p:cNvPr id="5" name="Espace réservé du pied de page 4">
            <a:extLst>
              <a:ext uri="{FF2B5EF4-FFF2-40B4-BE49-F238E27FC236}">
                <a16:creationId xmlns:a16="http://schemas.microsoft.com/office/drawing/2014/main" id="{611F7F58-C306-47B1-A2C3-75F2DE3D1F0F}"/>
              </a:ext>
            </a:extLst>
          </p:cNvPr>
          <p:cNvSpPr>
            <a:spLocks noGrp="1"/>
          </p:cNvSpPr>
          <p:nvPr>
            <p:ph type="ftr" sz="quarter" idx="3"/>
          </p:nvPr>
        </p:nvSpPr>
        <p:spPr>
          <a:xfrm>
            <a:off x="4038601" y="6356351"/>
            <a:ext cx="4114800" cy="365125"/>
          </a:xfrm>
          <a:prstGeom prst="rect">
            <a:avLst/>
          </a:prstGeom>
        </p:spPr>
        <p:txBody>
          <a:bodyPr vert="horz" lIns="91440" tIns="45720" rIns="91440" bIns="45720" rtlCol="0" anchor="ctr"/>
          <a:lstStyle>
            <a:lvl1pPr algn="ctr">
              <a:defRPr sz="1200">
                <a:solidFill>
                  <a:srgbClr val="E53F34"/>
                </a:solidFill>
              </a:defRPr>
            </a:lvl1pPr>
          </a:lstStyle>
          <a:p>
            <a:endParaRPr lang="fr-FR"/>
          </a:p>
        </p:txBody>
      </p:sp>
      <p:sp>
        <p:nvSpPr>
          <p:cNvPr id="6" name="Espace réservé du numéro de diapositive 5">
            <a:extLst>
              <a:ext uri="{FF2B5EF4-FFF2-40B4-BE49-F238E27FC236}">
                <a16:creationId xmlns:a16="http://schemas.microsoft.com/office/drawing/2014/main" id="{96F4F8F7-8D25-424D-A3CB-52C48CF81E27}"/>
              </a:ext>
            </a:extLst>
          </p:cNvPr>
          <p:cNvSpPr>
            <a:spLocks noGrp="1"/>
          </p:cNvSpPr>
          <p:nvPr>
            <p:ph type="sldNum" sz="quarter" idx="4"/>
          </p:nvPr>
        </p:nvSpPr>
        <p:spPr>
          <a:xfrm>
            <a:off x="8610601" y="6356351"/>
            <a:ext cx="2743200" cy="365125"/>
          </a:xfrm>
          <a:prstGeom prst="rect">
            <a:avLst/>
          </a:prstGeom>
        </p:spPr>
        <p:txBody>
          <a:bodyPr vert="horz" lIns="91440" tIns="45720" rIns="91440" bIns="45720" rtlCol="0" anchor="ctr"/>
          <a:lstStyle>
            <a:lvl1pPr algn="r">
              <a:defRPr sz="1200">
                <a:solidFill>
                  <a:srgbClr val="E53F34"/>
                </a:solidFill>
              </a:defRPr>
            </a:lvl1pPr>
          </a:lstStyle>
          <a:p>
            <a:fld id="{07080A4F-413D-4C79-AE69-0F2FD2AAC185}" type="slidenum">
              <a:rPr lang="fr-FR" smtClean="0"/>
              <a:pPr/>
              <a:t>‹N°›</a:t>
            </a:fld>
            <a:endParaRPr lang="fr-FR"/>
          </a:p>
        </p:txBody>
      </p:sp>
    </p:spTree>
    <p:extLst>
      <p:ext uri="{BB962C8B-B14F-4D97-AF65-F5344CB8AC3E}">
        <p14:creationId xmlns:p14="http://schemas.microsoft.com/office/powerpoint/2010/main" val="2203830863"/>
      </p:ext>
    </p:extLst>
  </p:cSld>
  <p:clrMap bg1="lt1" tx1="dk1" bg2="lt2" tx2="dk2" accent1="accent1" accent2="accent2" accent3="accent3" accent4="accent4" accent5="accent5" accent6="accent6" hlink="hlink" folHlink="folHlink"/>
  <p:sldLayoutIdLst>
    <p:sldLayoutId id="2147483662" r:id="rId1"/>
    <p:sldLayoutId id="2147483663"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svg"/><Relationship Id="rId4" Type="http://schemas.openxmlformats.org/officeDocument/2006/relationships/image" Target="../media/image10.png"/></Relationships>
</file>

<file path=ppt/slides/_rels/slide39.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sv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svg"/><Relationship Id="rId4" Type="http://schemas.openxmlformats.org/officeDocument/2006/relationships/image" Target="../media/image10.png"/></Relationships>
</file>

<file path=ppt/slides/_rels/slide4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svg"/><Relationship Id="rId4" Type="http://schemas.openxmlformats.org/officeDocument/2006/relationships/image" Target="../media/image10.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83E33"/>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7CDE3D-4079-4772-A5C5-1D69DA36D1E4}"/>
              </a:ext>
            </a:extLst>
          </p:cNvPr>
          <p:cNvSpPr>
            <a:spLocks noGrp="1"/>
          </p:cNvSpPr>
          <p:nvPr>
            <p:ph type="ctrTitle"/>
          </p:nvPr>
        </p:nvSpPr>
        <p:spPr/>
        <p:txBody>
          <a:bodyPr/>
          <a:lstStyle/>
          <a:p>
            <a:r>
              <a:rPr lang="fr-FR" dirty="0"/>
              <a:t>Stratégie internationale</a:t>
            </a:r>
            <a:br>
              <a:rPr lang="fr-FR" dirty="0"/>
            </a:br>
            <a:r>
              <a:rPr lang="fr-FR" dirty="0"/>
              <a:t>2025-2030</a:t>
            </a:r>
          </a:p>
        </p:txBody>
      </p:sp>
    </p:spTree>
    <p:extLst>
      <p:ext uri="{BB962C8B-B14F-4D97-AF65-F5344CB8AC3E}">
        <p14:creationId xmlns:p14="http://schemas.microsoft.com/office/powerpoint/2010/main" val="2661271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Accolade ouvrante 62">
            <a:extLst>
              <a:ext uri="{FF2B5EF4-FFF2-40B4-BE49-F238E27FC236}">
                <a16:creationId xmlns:a16="http://schemas.microsoft.com/office/drawing/2014/main" id="{8641419C-3E40-4BCD-A8F4-6093F03652D5}"/>
              </a:ext>
            </a:extLst>
          </p:cNvPr>
          <p:cNvSpPr/>
          <p:nvPr/>
        </p:nvSpPr>
        <p:spPr>
          <a:xfrm>
            <a:off x="1971307" y="1992067"/>
            <a:ext cx="807519" cy="4686208"/>
          </a:xfrm>
          <a:custGeom>
            <a:avLst/>
            <a:gdLst>
              <a:gd name="connsiteX0" fmla="*/ 807519 w 807519"/>
              <a:gd name="connsiteY0" fmla="*/ 4686208 h 4686208"/>
              <a:gd name="connsiteX1" fmla="*/ 403759 w 807519"/>
              <a:gd name="connsiteY1" fmla="*/ 4618917 h 4686208"/>
              <a:gd name="connsiteX2" fmla="*/ 403760 w 807519"/>
              <a:gd name="connsiteY2" fmla="*/ 2410395 h 4686208"/>
              <a:gd name="connsiteX3" fmla="*/ 0 w 807519"/>
              <a:gd name="connsiteY3" fmla="*/ 2343104 h 4686208"/>
              <a:gd name="connsiteX4" fmla="*/ 403760 w 807519"/>
              <a:gd name="connsiteY4" fmla="*/ 2275813 h 4686208"/>
              <a:gd name="connsiteX5" fmla="*/ 403760 w 807519"/>
              <a:gd name="connsiteY5" fmla="*/ 67291 h 4686208"/>
              <a:gd name="connsiteX6" fmla="*/ 807520 w 807519"/>
              <a:gd name="connsiteY6" fmla="*/ 0 h 4686208"/>
              <a:gd name="connsiteX7" fmla="*/ 807519 w 807519"/>
              <a:gd name="connsiteY7" fmla="*/ 4686208 h 4686208"/>
              <a:gd name="connsiteX0" fmla="*/ 807519 w 807519"/>
              <a:gd name="connsiteY0" fmla="*/ 4686208 h 4686208"/>
              <a:gd name="connsiteX1" fmla="*/ 403759 w 807519"/>
              <a:gd name="connsiteY1" fmla="*/ 4618917 h 4686208"/>
              <a:gd name="connsiteX2" fmla="*/ 403760 w 807519"/>
              <a:gd name="connsiteY2" fmla="*/ 2410395 h 4686208"/>
              <a:gd name="connsiteX3" fmla="*/ 0 w 807519"/>
              <a:gd name="connsiteY3" fmla="*/ 2343104 h 4686208"/>
              <a:gd name="connsiteX4" fmla="*/ 403760 w 807519"/>
              <a:gd name="connsiteY4" fmla="*/ 2275813 h 4686208"/>
              <a:gd name="connsiteX5" fmla="*/ 403760 w 807519"/>
              <a:gd name="connsiteY5" fmla="*/ 67291 h 4686208"/>
              <a:gd name="connsiteX6" fmla="*/ 807520 w 807519"/>
              <a:gd name="connsiteY6" fmla="*/ 0 h 4686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686208" stroke="0" extrusionOk="0">
                <a:moveTo>
                  <a:pt x="807519" y="4686208"/>
                </a:moveTo>
                <a:cubicBezTo>
                  <a:pt x="582089" y="4684703"/>
                  <a:pt x="398593" y="4658020"/>
                  <a:pt x="403759" y="4618917"/>
                </a:cubicBezTo>
                <a:cubicBezTo>
                  <a:pt x="424219" y="3887050"/>
                  <a:pt x="346418" y="3148392"/>
                  <a:pt x="403760" y="2410395"/>
                </a:cubicBezTo>
                <a:cubicBezTo>
                  <a:pt x="382282" y="2394206"/>
                  <a:pt x="217792" y="2371837"/>
                  <a:pt x="0" y="2343104"/>
                </a:cubicBezTo>
                <a:cubicBezTo>
                  <a:pt x="219689" y="2341298"/>
                  <a:pt x="408145" y="2315072"/>
                  <a:pt x="403760" y="2275813"/>
                </a:cubicBezTo>
                <a:cubicBezTo>
                  <a:pt x="354227" y="1183958"/>
                  <a:pt x="388951" y="467985"/>
                  <a:pt x="403760" y="67291"/>
                </a:cubicBezTo>
                <a:cubicBezTo>
                  <a:pt x="387462" y="27631"/>
                  <a:pt x="569918" y="13757"/>
                  <a:pt x="807520" y="0"/>
                </a:cubicBezTo>
                <a:cubicBezTo>
                  <a:pt x="788123" y="1377090"/>
                  <a:pt x="777694" y="3165587"/>
                  <a:pt x="807519" y="4686208"/>
                </a:cubicBezTo>
                <a:close/>
              </a:path>
              <a:path w="807519" h="4686208" fill="none" extrusionOk="0">
                <a:moveTo>
                  <a:pt x="807519" y="4686208"/>
                </a:moveTo>
                <a:cubicBezTo>
                  <a:pt x="577520" y="4685711"/>
                  <a:pt x="400983" y="4650421"/>
                  <a:pt x="403759" y="4618917"/>
                </a:cubicBezTo>
                <a:cubicBezTo>
                  <a:pt x="410164" y="3796104"/>
                  <a:pt x="361235" y="3171400"/>
                  <a:pt x="403760" y="2410395"/>
                </a:cubicBezTo>
                <a:cubicBezTo>
                  <a:pt x="387503" y="2402298"/>
                  <a:pt x="228448" y="2347159"/>
                  <a:pt x="0" y="2343104"/>
                </a:cubicBezTo>
                <a:cubicBezTo>
                  <a:pt x="222799" y="2347650"/>
                  <a:pt x="408011" y="2310455"/>
                  <a:pt x="403760" y="2275813"/>
                </a:cubicBezTo>
                <a:cubicBezTo>
                  <a:pt x="417707" y="1473859"/>
                  <a:pt x="352027" y="579687"/>
                  <a:pt x="403760" y="67291"/>
                </a:cubicBezTo>
                <a:cubicBezTo>
                  <a:pt x="406267" y="35091"/>
                  <a:pt x="560085" y="12891"/>
                  <a:pt x="807520" y="0"/>
                </a:cubicBezTo>
              </a:path>
              <a:path w="807519" h="4686208" fill="none" stroke="0" extrusionOk="0">
                <a:moveTo>
                  <a:pt x="807519" y="4686208"/>
                </a:moveTo>
                <a:cubicBezTo>
                  <a:pt x="589229" y="4688839"/>
                  <a:pt x="404924" y="4656361"/>
                  <a:pt x="403759" y="4618917"/>
                </a:cubicBezTo>
                <a:cubicBezTo>
                  <a:pt x="313311" y="3868114"/>
                  <a:pt x="431717" y="3169433"/>
                  <a:pt x="403760" y="2410395"/>
                </a:cubicBezTo>
                <a:cubicBezTo>
                  <a:pt x="423247" y="2402240"/>
                  <a:pt x="223362" y="2346955"/>
                  <a:pt x="0" y="2343104"/>
                </a:cubicBezTo>
                <a:cubicBezTo>
                  <a:pt x="225189" y="2346491"/>
                  <a:pt x="404386" y="2313743"/>
                  <a:pt x="403760" y="2275813"/>
                </a:cubicBezTo>
                <a:cubicBezTo>
                  <a:pt x="554199" y="1829311"/>
                  <a:pt x="317881" y="301251"/>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marL="0" indent="0" algn="r">
              <a:lnSpc>
                <a:spcPct val="120000"/>
              </a:lnSpc>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algn="r">
              <a:spcBef>
                <a:spcPts val="600"/>
              </a:spcBef>
            </a:pPr>
            <a:endParaRPr lang="fr-FR" sz="6200" b="1" dirty="0">
              <a:solidFill>
                <a:srgbClr val="FF0000"/>
              </a:solidFill>
            </a:endParaRPr>
          </a:p>
          <a:p>
            <a:pPr algn="r"/>
            <a:endParaRPr lang="fr-FR" sz="6200" b="1" dirty="0">
              <a:solidFill>
                <a:srgbClr val="FF0000"/>
              </a:solidFill>
            </a:endParaRPr>
          </a:p>
          <a:p>
            <a:pPr algn="r"/>
            <a:r>
              <a:rPr lang="fr-FR" sz="6200" b="1"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58" name="Espace réservé du contenu 2">
            <a:extLst>
              <a:ext uri="{FF2B5EF4-FFF2-40B4-BE49-F238E27FC236}">
                <a16:creationId xmlns:a16="http://schemas.microsoft.com/office/drawing/2014/main" id="{304F5373-58EA-41CF-BBB4-3478A782CD42}"/>
              </a:ext>
            </a:extLst>
          </p:cNvPr>
          <p:cNvSpPr>
            <a:spLocks noGrp="1"/>
          </p:cNvSpPr>
          <p:nvPr>
            <p:ph idx="1"/>
          </p:nvPr>
        </p:nvSpPr>
        <p:spPr>
          <a:xfrm>
            <a:off x="2778826" y="1975945"/>
            <a:ext cx="9171436" cy="4686208"/>
          </a:xfrm>
          <a:noFill/>
          <a:ln>
            <a:noFill/>
          </a:ln>
          <a:effectLst>
            <a:glow rad="139700">
              <a:schemeClr val="accent6">
                <a:satMod val="175000"/>
                <a:alpha val="40000"/>
              </a:schemeClr>
            </a:glow>
          </a:effectLst>
        </p:spPr>
        <p:txBody>
          <a:bodyPr anchor="ctr"/>
          <a:lstStyle/>
          <a:p>
            <a:pPr marL="0" indent="0">
              <a:buNone/>
            </a:pPr>
            <a:r>
              <a:rPr lang="fr-FR" sz="2000" dirty="0"/>
              <a:t>ACTIONS 1/3</a:t>
            </a:r>
          </a:p>
          <a:p>
            <a:r>
              <a:rPr lang="fr-FR" sz="2000" dirty="0"/>
              <a:t>Définir et affirmer une </a:t>
            </a:r>
            <a:r>
              <a:rPr lang="fr-FR" sz="2000" b="1" dirty="0"/>
              <a:t>identité claire</a:t>
            </a:r>
            <a:r>
              <a:rPr lang="fr-FR" sz="2000" dirty="0"/>
              <a:t> (Manifeste, composante PSL)</a:t>
            </a:r>
          </a:p>
          <a:p>
            <a:r>
              <a:rPr lang="fr-FR" sz="2000" dirty="0"/>
              <a:t>Identifier les </a:t>
            </a:r>
            <a:r>
              <a:rPr lang="fr-FR" sz="2000" b="1" dirty="0" err="1"/>
              <a:t>alumni</a:t>
            </a:r>
            <a:r>
              <a:rPr lang="fr-FR" sz="2000" b="1" dirty="0"/>
              <a:t> </a:t>
            </a:r>
            <a:r>
              <a:rPr lang="fr-FR" sz="2000" dirty="0"/>
              <a:t>et</a:t>
            </a:r>
            <a:r>
              <a:rPr lang="fr-FR" sz="2000" b="1" dirty="0"/>
              <a:t> </a:t>
            </a:r>
            <a:r>
              <a:rPr lang="fr-FR" sz="2000" b="1" dirty="0" err="1"/>
              <a:t>Pritzker</a:t>
            </a:r>
            <a:r>
              <a:rPr lang="fr-FR" sz="2000" b="1" dirty="0"/>
              <a:t> célèbres</a:t>
            </a:r>
            <a:r>
              <a:rPr lang="fr-FR" sz="2000" dirty="0"/>
              <a:t>, y compris les architectes diplômés du site (Nouvel, Portzamparc, Perrault, etc.)</a:t>
            </a:r>
          </a:p>
          <a:p>
            <a:r>
              <a:rPr lang="fr-FR" sz="2000" dirty="0"/>
              <a:t>Affirmer les </a:t>
            </a:r>
            <a:r>
              <a:rPr lang="fr-FR" sz="2000" b="1" dirty="0"/>
              <a:t>spécificités de l’école </a:t>
            </a:r>
            <a:r>
              <a:rPr lang="fr-FR" sz="2000" dirty="0"/>
              <a:t>comme sa Galerie Callot, sa présence au cœur de Paris et au sein du Grand Paris et son lien avec les Beaux-Arts</a:t>
            </a:r>
          </a:p>
          <a:p>
            <a:r>
              <a:rPr lang="fr-FR" sz="2000" dirty="0"/>
              <a:t>Disposer d’un </a:t>
            </a:r>
            <a:r>
              <a:rPr lang="fr-FR" sz="2000" b="1" dirty="0"/>
              <a:t>vocabulaire clair commun</a:t>
            </a:r>
          </a:p>
          <a:p>
            <a:r>
              <a:rPr lang="fr-FR" sz="2000" dirty="0"/>
              <a:t>Intégrer les </a:t>
            </a:r>
            <a:r>
              <a:rPr lang="fr-FR" sz="2000" b="1" dirty="0"/>
              <a:t>classements internationaux</a:t>
            </a:r>
          </a:p>
          <a:p>
            <a:r>
              <a:rPr lang="fr-FR" sz="2000" dirty="0"/>
              <a:t>Affirmer clairement sa </a:t>
            </a:r>
            <a:r>
              <a:rPr lang="fr-FR" sz="2000" b="1" dirty="0"/>
              <a:t>politique stratégique internationale</a:t>
            </a:r>
            <a:r>
              <a:rPr lang="fr-FR" sz="2000" dirty="0"/>
              <a:t>, notamment sa politique de mobilité (Charte ERASMUS+, Déclaration de politique ERASMUS, aides à la mobilité)</a:t>
            </a:r>
          </a:p>
          <a:p>
            <a:r>
              <a:rPr lang="fr-FR" sz="2000" dirty="0"/>
              <a:t>Etablir une </a:t>
            </a:r>
            <a:r>
              <a:rPr lang="fr-FR" sz="2000" b="1" dirty="0"/>
              <a:t>cartographie précise et actualisée des relations internationales</a:t>
            </a:r>
            <a:r>
              <a:rPr lang="fr-FR" sz="2000" dirty="0"/>
              <a:t> de l’établissement</a:t>
            </a:r>
          </a:p>
        </p:txBody>
      </p:sp>
    </p:spTree>
    <p:extLst>
      <p:ext uri="{BB962C8B-B14F-4D97-AF65-F5344CB8AC3E}">
        <p14:creationId xmlns:p14="http://schemas.microsoft.com/office/powerpoint/2010/main" val="1550107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Accolade ouvrante 62">
            <a:extLst>
              <a:ext uri="{FF2B5EF4-FFF2-40B4-BE49-F238E27FC236}">
                <a16:creationId xmlns:a16="http://schemas.microsoft.com/office/drawing/2014/main" id="{8641419C-3E40-4BCD-A8F4-6093F03652D5}"/>
              </a:ext>
            </a:extLst>
          </p:cNvPr>
          <p:cNvSpPr/>
          <p:nvPr/>
        </p:nvSpPr>
        <p:spPr>
          <a:xfrm>
            <a:off x="1971307" y="1992067"/>
            <a:ext cx="807519" cy="4686208"/>
          </a:xfrm>
          <a:custGeom>
            <a:avLst/>
            <a:gdLst>
              <a:gd name="connsiteX0" fmla="*/ 807519 w 807519"/>
              <a:gd name="connsiteY0" fmla="*/ 4686208 h 4686208"/>
              <a:gd name="connsiteX1" fmla="*/ 403759 w 807519"/>
              <a:gd name="connsiteY1" fmla="*/ 4618917 h 4686208"/>
              <a:gd name="connsiteX2" fmla="*/ 403760 w 807519"/>
              <a:gd name="connsiteY2" fmla="*/ 2410395 h 4686208"/>
              <a:gd name="connsiteX3" fmla="*/ 0 w 807519"/>
              <a:gd name="connsiteY3" fmla="*/ 2343104 h 4686208"/>
              <a:gd name="connsiteX4" fmla="*/ 403760 w 807519"/>
              <a:gd name="connsiteY4" fmla="*/ 2275813 h 4686208"/>
              <a:gd name="connsiteX5" fmla="*/ 403760 w 807519"/>
              <a:gd name="connsiteY5" fmla="*/ 67291 h 4686208"/>
              <a:gd name="connsiteX6" fmla="*/ 807520 w 807519"/>
              <a:gd name="connsiteY6" fmla="*/ 0 h 4686208"/>
              <a:gd name="connsiteX7" fmla="*/ 807519 w 807519"/>
              <a:gd name="connsiteY7" fmla="*/ 4686208 h 4686208"/>
              <a:gd name="connsiteX0" fmla="*/ 807519 w 807519"/>
              <a:gd name="connsiteY0" fmla="*/ 4686208 h 4686208"/>
              <a:gd name="connsiteX1" fmla="*/ 403759 w 807519"/>
              <a:gd name="connsiteY1" fmla="*/ 4618917 h 4686208"/>
              <a:gd name="connsiteX2" fmla="*/ 403760 w 807519"/>
              <a:gd name="connsiteY2" fmla="*/ 2410395 h 4686208"/>
              <a:gd name="connsiteX3" fmla="*/ 0 w 807519"/>
              <a:gd name="connsiteY3" fmla="*/ 2343104 h 4686208"/>
              <a:gd name="connsiteX4" fmla="*/ 403760 w 807519"/>
              <a:gd name="connsiteY4" fmla="*/ 2275813 h 4686208"/>
              <a:gd name="connsiteX5" fmla="*/ 403760 w 807519"/>
              <a:gd name="connsiteY5" fmla="*/ 67291 h 4686208"/>
              <a:gd name="connsiteX6" fmla="*/ 807520 w 807519"/>
              <a:gd name="connsiteY6" fmla="*/ 0 h 4686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686208" stroke="0" extrusionOk="0">
                <a:moveTo>
                  <a:pt x="807519" y="4686208"/>
                </a:moveTo>
                <a:cubicBezTo>
                  <a:pt x="582089" y="4684703"/>
                  <a:pt x="398593" y="4658020"/>
                  <a:pt x="403759" y="4618917"/>
                </a:cubicBezTo>
                <a:cubicBezTo>
                  <a:pt x="424219" y="3887050"/>
                  <a:pt x="346418" y="3148392"/>
                  <a:pt x="403760" y="2410395"/>
                </a:cubicBezTo>
                <a:cubicBezTo>
                  <a:pt x="382282" y="2394206"/>
                  <a:pt x="217792" y="2371837"/>
                  <a:pt x="0" y="2343104"/>
                </a:cubicBezTo>
                <a:cubicBezTo>
                  <a:pt x="219689" y="2341298"/>
                  <a:pt x="408145" y="2315072"/>
                  <a:pt x="403760" y="2275813"/>
                </a:cubicBezTo>
                <a:cubicBezTo>
                  <a:pt x="354227" y="1183958"/>
                  <a:pt x="388951" y="467985"/>
                  <a:pt x="403760" y="67291"/>
                </a:cubicBezTo>
                <a:cubicBezTo>
                  <a:pt x="387462" y="27631"/>
                  <a:pt x="569918" y="13757"/>
                  <a:pt x="807520" y="0"/>
                </a:cubicBezTo>
                <a:cubicBezTo>
                  <a:pt x="788123" y="1377090"/>
                  <a:pt x="777694" y="3165587"/>
                  <a:pt x="807519" y="4686208"/>
                </a:cubicBezTo>
                <a:close/>
              </a:path>
              <a:path w="807519" h="4686208" fill="none" extrusionOk="0">
                <a:moveTo>
                  <a:pt x="807519" y="4686208"/>
                </a:moveTo>
                <a:cubicBezTo>
                  <a:pt x="577520" y="4685711"/>
                  <a:pt x="400983" y="4650421"/>
                  <a:pt x="403759" y="4618917"/>
                </a:cubicBezTo>
                <a:cubicBezTo>
                  <a:pt x="410164" y="3796104"/>
                  <a:pt x="361235" y="3171400"/>
                  <a:pt x="403760" y="2410395"/>
                </a:cubicBezTo>
                <a:cubicBezTo>
                  <a:pt x="387503" y="2402298"/>
                  <a:pt x="228448" y="2347159"/>
                  <a:pt x="0" y="2343104"/>
                </a:cubicBezTo>
                <a:cubicBezTo>
                  <a:pt x="222799" y="2347650"/>
                  <a:pt x="408011" y="2310455"/>
                  <a:pt x="403760" y="2275813"/>
                </a:cubicBezTo>
                <a:cubicBezTo>
                  <a:pt x="417707" y="1473859"/>
                  <a:pt x="352027" y="579687"/>
                  <a:pt x="403760" y="67291"/>
                </a:cubicBezTo>
                <a:cubicBezTo>
                  <a:pt x="406267" y="35091"/>
                  <a:pt x="560085" y="12891"/>
                  <a:pt x="807520" y="0"/>
                </a:cubicBezTo>
              </a:path>
              <a:path w="807519" h="4686208" fill="none" stroke="0" extrusionOk="0">
                <a:moveTo>
                  <a:pt x="807519" y="4686208"/>
                </a:moveTo>
                <a:cubicBezTo>
                  <a:pt x="589229" y="4688839"/>
                  <a:pt x="404924" y="4656361"/>
                  <a:pt x="403759" y="4618917"/>
                </a:cubicBezTo>
                <a:cubicBezTo>
                  <a:pt x="313311" y="3868114"/>
                  <a:pt x="431717" y="3169433"/>
                  <a:pt x="403760" y="2410395"/>
                </a:cubicBezTo>
                <a:cubicBezTo>
                  <a:pt x="423247" y="2402240"/>
                  <a:pt x="223362" y="2346955"/>
                  <a:pt x="0" y="2343104"/>
                </a:cubicBezTo>
                <a:cubicBezTo>
                  <a:pt x="225189" y="2346491"/>
                  <a:pt x="404386" y="2313743"/>
                  <a:pt x="403760" y="2275813"/>
                </a:cubicBezTo>
                <a:cubicBezTo>
                  <a:pt x="554199" y="1829311"/>
                  <a:pt x="317881" y="301251"/>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marL="0" indent="0" algn="r">
              <a:lnSpc>
                <a:spcPct val="120000"/>
              </a:lnSpc>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algn="r">
              <a:spcBef>
                <a:spcPts val="600"/>
              </a:spcBef>
            </a:pPr>
            <a:endParaRPr lang="fr-FR" sz="6200" b="1" dirty="0">
              <a:solidFill>
                <a:srgbClr val="FF0000"/>
              </a:solidFill>
            </a:endParaRPr>
          </a:p>
          <a:p>
            <a:pPr algn="r"/>
            <a:endParaRPr lang="fr-FR" sz="6200" b="1" dirty="0">
              <a:solidFill>
                <a:srgbClr val="FF0000"/>
              </a:solidFill>
            </a:endParaRPr>
          </a:p>
          <a:p>
            <a:pPr algn="r"/>
            <a:r>
              <a:rPr lang="fr-FR" sz="6200" b="1"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58" name="Espace réservé du contenu 2">
            <a:extLst>
              <a:ext uri="{FF2B5EF4-FFF2-40B4-BE49-F238E27FC236}">
                <a16:creationId xmlns:a16="http://schemas.microsoft.com/office/drawing/2014/main" id="{304F5373-58EA-41CF-BBB4-3478A782CD42}"/>
              </a:ext>
            </a:extLst>
          </p:cNvPr>
          <p:cNvSpPr>
            <a:spLocks noGrp="1"/>
          </p:cNvSpPr>
          <p:nvPr>
            <p:ph idx="1"/>
          </p:nvPr>
        </p:nvSpPr>
        <p:spPr>
          <a:xfrm>
            <a:off x="2778826" y="1975945"/>
            <a:ext cx="8574973" cy="4686208"/>
          </a:xfrm>
          <a:noFill/>
          <a:ln>
            <a:noFill/>
          </a:ln>
          <a:effectLst>
            <a:glow rad="139700">
              <a:schemeClr val="accent6">
                <a:satMod val="175000"/>
                <a:alpha val="40000"/>
              </a:schemeClr>
            </a:glow>
          </a:effectLst>
        </p:spPr>
        <p:txBody>
          <a:bodyPr anchor="ctr"/>
          <a:lstStyle/>
          <a:p>
            <a:pPr marL="0" indent="0">
              <a:buNone/>
            </a:pPr>
            <a:r>
              <a:rPr lang="fr-FR" sz="2000" dirty="0"/>
              <a:t>ACTIONS 2/3</a:t>
            </a:r>
          </a:p>
          <a:p>
            <a:r>
              <a:rPr lang="fr-FR" sz="2000" dirty="0"/>
              <a:t>Disposer de </a:t>
            </a:r>
            <a:r>
              <a:rPr lang="fr-FR" sz="2000" b="1" dirty="0"/>
              <a:t>statistiques </a:t>
            </a:r>
            <a:r>
              <a:rPr lang="fr-FR" sz="2000" dirty="0"/>
              <a:t>et d’</a:t>
            </a:r>
            <a:r>
              <a:rPr lang="fr-FR" sz="2000" b="1" dirty="0"/>
              <a:t>informations actualisées</a:t>
            </a:r>
            <a:r>
              <a:rPr lang="fr-FR" sz="2000" dirty="0"/>
              <a:t> sur les relations internationales de l’établissement</a:t>
            </a:r>
          </a:p>
          <a:p>
            <a:r>
              <a:rPr lang="fr-FR" sz="2000" dirty="0"/>
              <a:t>Être présent sur la plateforme </a:t>
            </a:r>
            <a:r>
              <a:rPr lang="fr-FR" sz="2000" b="1" dirty="0"/>
              <a:t>CAMPUS FRANCE </a:t>
            </a:r>
            <a:r>
              <a:rPr lang="fr-FR" sz="2000" dirty="0"/>
              <a:t>et sur quelques salons éducatifs ciblés à l’étranger (ex. NAFSA)</a:t>
            </a:r>
          </a:p>
          <a:p>
            <a:r>
              <a:rPr lang="fr-FR" sz="2000" dirty="0"/>
              <a:t>Être présent sur les </a:t>
            </a:r>
            <a:r>
              <a:rPr lang="fr-FR" sz="2000" b="1" dirty="0"/>
              <a:t>grands événements internationaux</a:t>
            </a:r>
            <a:r>
              <a:rPr lang="fr-FR" sz="2000" dirty="0"/>
              <a:t> professionnels liés à l’architecture, l’urbanisme ou l’immobilier</a:t>
            </a:r>
          </a:p>
          <a:p>
            <a:r>
              <a:rPr lang="fr-FR" sz="2000" dirty="0"/>
              <a:t>Avoir une </a:t>
            </a:r>
            <a:r>
              <a:rPr lang="fr-FR" sz="2000" b="1" dirty="0"/>
              <a:t>communication plurilingue</a:t>
            </a:r>
            <a:r>
              <a:rPr lang="fr-FR" sz="2000" dirty="0"/>
              <a:t> en français, anglais et au moins une autre langue (site internet, brochures, doc. présentation, fiche </a:t>
            </a:r>
            <a:r>
              <a:rPr lang="fr-FR" sz="2000" dirty="0" err="1"/>
              <a:t>Wikipedia</a:t>
            </a:r>
            <a:r>
              <a:rPr lang="fr-FR" sz="2000" dirty="0"/>
              <a:t>, etc.)</a:t>
            </a:r>
          </a:p>
          <a:p>
            <a:r>
              <a:rPr lang="fr-FR" sz="2000" dirty="0"/>
              <a:t>Proposer une </a:t>
            </a:r>
            <a:r>
              <a:rPr lang="fr-FR" sz="2000" b="1" dirty="0"/>
              <a:t>traduction automatique</a:t>
            </a:r>
            <a:r>
              <a:rPr lang="fr-FR" sz="2000" dirty="0"/>
              <a:t> du site internet dans toutes les langues des partenaires</a:t>
            </a:r>
          </a:p>
          <a:p>
            <a:r>
              <a:rPr lang="fr-FR" sz="2000" dirty="0">
                <a:effectLst/>
              </a:rPr>
              <a:t>Promouvoir</a:t>
            </a:r>
            <a:r>
              <a:rPr lang="fr-FR" sz="2000" dirty="0"/>
              <a:t> les </a:t>
            </a:r>
            <a:r>
              <a:rPr lang="fr-FR" sz="2000" b="1" dirty="0"/>
              <a:t>dispositifs singuliers</a:t>
            </a:r>
            <a:r>
              <a:rPr lang="fr-FR" sz="2000" dirty="0"/>
              <a:t> de l’école : Renzo Piano, EUmies </a:t>
            </a:r>
            <a:r>
              <a:rPr lang="fr-FR" sz="2000" dirty="0" err="1"/>
              <a:t>awards</a:t>
            </a:r>
            <a:r>
              <a:rPr lang="fr-FR" sz="2000" dirty="0"/>
              <a:t>, Aga Khan Trust, etc.</a:t>
            </a:r>
          </a:p>
        </p:txBody>
      </p:sp>
    </p:spTree>
    <p:extLst>
      <p:ext uri="{BB962C8B-B14F-4D97-AF65-F5344CB8AC3E}">
        <p14:creationId xmlns:p14="http://schemas.microsoft.com/office/powerpoint/2010/main" val="3411405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Accolade ouvrante 62">
            <a:extLst>
              <a:ext uri="{FF2B5EF4-FFF2-40B4-BE49-F238E27FC236}">
                <a16:creationId xmlns:a16="http://schemas.microsoft.com/office/drawing/2014/main" id="{8641419C-3E40-4BCD-A8F4-6093F03652D5}"/>
              </a:ext>
            </a:extLst>
          </p:cNvPr>
          <p:cNvSpPr/>
          <p:nvPr/>
        </p:nvSpPr>
        <p:spPr>
          <a:xfrm>
            <a:off x="1971307" y="1992067"/>
            <a:ext cx="807519" cy="4686208"/>
          </a:xfrm>
          <a:custGeom>
            <a:avLst/>
            <a:gdLst>
              <a:gd name="connsiteX0" fmla="*/ 807519 w 807519"/>
              <a:gd name="connsiteY0" fmla="*/ 4686208 h 4686208"/>
              <a:gd name="connsiteX1" fmla="*/ 403759 w 807519"/>
              <a:gd name="connsiteY1" fmla="*/ 4618917 h 4686208"/>
              <a:gd name="connsiteX2" fmla="*/ 403760 w 807519"/>
              <a:gd name="connsiteY2" fmla="*/ 2410395 h 4686208"/>
              <a:gd name="connsiteX3" fmla="*/ 0 w 807519"/>
              <a:gd name="connsiteY3" fmla="*/ 2343104 h 4686208"/>
              <a:gd name="connsiteX4" fmla="*/ 403760 w 807519"/>
              <a:gd name="connsiteY4" fmla="*/ 2275813 h 4686208"/>
              <a:gd name="connsiteX5" fmla="*/ 403760 w 807519"/>
              <a:gd name="connsiteY5" fmla="*/ 67291 h 4686208"/>
              <a:gd name="connsiteX6" fmla="*/ 807520 w 807519"/>
              <a:gd name="connsiteY6" fmla="*/ 0 h 4686208"/>
              <a:gd name="connsiteX7" fmla="*/ 807519 w 807519"/>
              <a:gd name="connsiteY7" fmla="*/ 4686208 h 4686208"/>
              <a:gd name="connsiteX0" fmla="*/ 807519 w 807519"/>
              <a:gd name="connsiteY0" fmla="*/ 4686208 h 4686208"/>
              <a:gd name="connsiteX1" fmla="*/ 403759 w 807519"/>
              <a:gd name="connsiteY1" fmla="*/ 4618917 h 4686208"/>
              <a:gd name="connsiteX2" fmla="*/ 403760 w 807519"/>
              <a:gd name="connsiteY2" fmla="*/ 2410395 h 4686208"/>
              <a:gd name="connsiteX3" fmla="*/ 0 w 807519"/>
              <a:gd name="connsiteY3" fmla="*/ 2343104 h 4686208"/>
              <a:gd name="connsiteX4" fmla="*/ 403760 w 807519"/>
              <a:gd name="connsiteY4" fmla="*/ 2275813 h 4686208"/>
              <a:gd name="connsiteX5" fmla="*/ 403760 w 807519"/>
              <a:gd name="connsiteY5" fmla="*/ 67291 h 4686208"/>
              <a:gd name="connsiteX6" fmla="*/ 807520 w 807519"/>
              <a:gd name="connsiteY6" fmla="*/ 0 h 4686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686208" stroke="0" extrusionOk="0">
                <a:moveTo>
                  <a:pt x="807519" y="4686208"/>
                </a:moveTo>
                <a:cubicBezTo>
                  <a:pt x="582089" y="4684703"/>
                  <a:pt x="398593" y="4658020"/>
                  <a:pt x="403759" y="4618917"/>
                </a:cubicBezTo>
                <a:cubicBezTo>
                  <a:pt x="424219" y="3887050"/>
                  <a:pt x="346418" y="3148392"/>
                  <a:pt x="403760" y="2410395"/>
                </a:cubicBezTo>
                <a:cubicBezTo>
                  <a:pt x="382282" y="2394206"/>
                  <a:pt x="217792" y="2371837"/>
                  <a:pt x="0" y="2343104"/>
                </a:cubicBezTo>
                <a:cubicBezTo>
                  <a:pt x="219689" y="2341298"/>
                  <a:pt x="408145" y="2315072"/>
                  <a:pt x="403760" y="2275813"/>
                </a:cubicBezTo>
                <a:cubicBezTo>
                  <a:pt x="354227" y="1183958"/>
                  <a:pt x="388951" y="467985"/>
                  <a:pt x="403760" y="67291"/>
                </a:cubicBezTo>
                <a:cubicBezTo>
                  <a:pt x="387462" y="27631"/>
                  <a:pt x="569918" y="13757"/>
                  <a:pt x="807520" y="0"/>
                </a:cubicBezTo>
                <a:cubicBezTo>
                  <a:pt x="788123" y="1377090"/>
                  <a:pt x="777694" y="3165587"/>
                  <a:pt x="807519" y="4686208"/>
                </a:cubicBezTo>
                <a:close/>
              </a:path>
              <a:path w="807519" h="4686208" fill="none" extrusionOk="0">
                <a:moveTo>
                  <a:pt x="807519" y="4686208"/>
                </a:moveTo>
                <a:cubicBezTo>
                  <a:pt x="577520" y="4685711"/>
                  <a:pt x="400983" y="4650421"/>
                  <a:pt x="403759" y="4618917"/>
                </a:cubicBezTo>
                <a:cubicBezTo>
                  <a:pt x="410164" y="3796104"/>
                  <a:pt x="361235" y="3171400"/>
                  <a:pt x="403760" y="2410395"/>
                </a:cubicBezTo>
                <a:cubicBezTo>
                  <a:pt x="387503" y="2402298"/>
                  <a:pt x="228448" y="2347159"/>
                  <a:pt x="0" y="2343104"/>
                </a:cubicBezTo>
                <a:cubicBezTo>
                  <a:pt x="222799" y="2347650"/>
                  <a:pt x="408011" y="2310455"/>
                  <a:pt x="403760" y="2275813"/>
                </a:cubicBezTo>
                <a:cubicBezTo>
                  <a:pt x="417707" y="1473859"/>
                  <a:pt x="352027" y="579687"/>
                  <a:pt x="403760" y="67291"/>
                </a:cubicBezTo>
                <a:cubicBezTo>
                  <a:pt x="406267" y="35091"/>
                  <a:pt x="560085" y="12891"/>
                  <a:pt x="807520" y="0"/>
                </a:cubicBezTo>
              </a:path>
              <a:path w="807519" h="4686208" fill="none" stroke="0" extrusionOk="0">
                <a:moveTo>
                  <a:pt x="807519" y="4686208"/>
                </a:moveTo>
                <a:cubicBezTo>
                  <a:pt x="589229" y="4688839"/>
                  <a:pt x="404924" y="4656361"/>
                  <a:pt x="403759" y="4618917"/>
                </a:cubicBezTo>
                <a:cubicBezTo>
                  <a:pt x="313311" y="3868114"/>
                  <a:pt x="431717" y="3169433"/>
                  <a:pt x="403760" y="2410395"/>
                </a:cubicBezTo>
                <a:cubicBezTo>
                  <a:pt x="423247" y="2402240"/>
                  <a:pt x="223362" y="2346955"/>
                  <a:pt x="0" y="2343104"/>
                </a:cubicBezTo>
                <a:cubicBezTo>
                  <a:pt x="225189" y="2346491"/>
                  <a:pt x="404386" y="2313743"/>
                  <a:pt x="403760" y="2275813"/>
                </a:cubicBezTo>
                <a:cubicBezTo>
                  <a:pt x="554199" y="1829311"/>
                  <a:pt x="317881" y="301251"/>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marL="0" indent="0" algn="r">
              <a:lnSpc>
                <a:spcPct val="120000"/>
              </a:lnSpc>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algn="r">
              <a:spcBef>
                <a:spcPts val="600"/>
              </a:spcBef>
            </a:pPr>
            <a:endParaRPr lang="fr-FR" sz="6200" b="1" dirty="0">
              <a:solidFill>
                <a:srgbClr val="FF0000"/>
              </a:solidFill>
            </a:endParaRPr>
          </a:p>
          <a:p>
            <a:pPr algn="r"/>
            <a:endParaRPr lang="fr-FR" sz="6200" b="1" dirty="0">
              <a:solidFill>
                <a:srgbClr val="FF0000"/>
              </a:solidFill>
            </a:endParaRPr>
          </a:p>
          <a:p>
            <a:pPr algn="r"/>
            <a:r>
              <a:rPr lang="fr-FR" sz="6200" b="1"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58" name="Espace réservé du contenu 2">
            <a:extLst>
              <a:ext uri="{FF2B5EF4-FFF2-40B4-BE49-F238E27FC236}">
                <a16:creationId xmlns:a16="http://schemas.microsoft.com/office/drawing/2014/main" id="{304F5373-58EA-41CF-BBB4-3478A782CD42}"/>
              </a:ext>
            </a:extLst>
          </p:cNvPr>
          <p:cNvSpPr>
            <a:spLocks noGrp="1"/>
          </p:cNvSpPr>
          <p:nvPr>
            <p:ph idx="1"/>
          </p:nvPr>
        </p:nvSpPr>
        <p:spPr>
          <a:xfrm>
            <a:off x="2778826" y="1975945"/>
            <a:ext cx="8574973" cy="4686208"/>
          </a:xfrm>
          <a:noFill/>
          <a:ln>
            <a:noFill/>
          </a:ln>
          <a:effectLst>
            <a:glow rad="139700">
              <a:schemeClr val="accent6">
                <a:satMod val="175000"/>
                <a:alpha val="40000"/>
              </a:schemeClr>
            </a:glow>
          </a:effectLst>
        </p:spPr>
        <p:txBody>
          <a:bodyPr anchor="ctr"/>
          <a:lstStyle/>
          <a:p>
            <a:pPr marL="0" indent="0">
              <a:buNone/>
            </a:pPr>
            <a:r>
              <a:rPr lang="fr-FR" sz="2000" dirty="0"/>
              <a:t>ACTIONS 3/3</a:t>
            </a:r>
          </a:p>
          <a:p>
            <a:r>
              <a:rPr lang="fr-FR" sz="2000" dirty="0"/>
              <a:t>Réaliser et diffuser une </a:t>
            </a:r>
            <a:r>
              <a:rPr lang="fr-FR" sz="2000" b="1" dirty="0"/>
              <a:t>vidéo spécifique</a:t>
            </a:r>
            <a:r>
              <a:rPr lang="fr-FR" sz="2000" dirty="0"/>
              <a:t> multilingue pour le public international (institutionnels et étudiants)</a:t>
            </a:r>
          </a:p>
          <a:p>
            <a:r>
              <a:rPr lang="fr-FR" sz="2000" dirty="0"/>
              <a:t>Réaliser une série de </a:t>
            </a:r>
            <a:r>
              <a:rPr lang="fr-FR" sz="2000" b="1" dirty="0"/>
              <a:t>podcast vidéo</a:t>
            </a:r>
            <a:r>
              <a:rPr lang="fr-FR" sz="2000" dirty="0"/>
              <a:t> de témoignages multilingue sur l’école (étudiants, enseignants, invités, etc.)</a:t>
            </a:r>
          </a:p>
          <a:p>
            <a:r>
              <a:rPr lang="fr-FR" sz="2000" dirty="0"/>
              <a:t>Augmenter le </a:t>
            </a:r>
            <a:r>
              <a:rPr lang="fr-FR" sz="2000" b="1" dirty="0"/>
              <a:t>nombre d’étudiants internationaux</a:t>
            </a:r>
          </a:p>
          <a:p>
            <a:r>
              <a:rPr lang="fr-FR" sz="2000" dirty="0"/>
              <a:t>S’appuyer sur </a:t>
            </a:r>
            <a:r>
              <a:rPr lang="fr-FR" sz="2000" b="1" dirty="0"/>
              <a:t>PSL</a:t>
            </a:r>
            <a:r>
              <a:rPr lang="fr-FR" sz="2000" dirty="0"/>
              <a:t> pour renforcer l’ensemble des dispositifs d’attractivité</a:t>
            </a:r>
          </a:p>
          <a:p>
            <a:endParaRPr lang="fr-FR" sz="2000" dirty="0"/>
          </a:p>
        </p:txBody>
      </p:sp>
    </p:spTree>
    <p:extLst>
      <p:ext uri="{BB962C8B-B14F-4D97-AF65-F5344CB8AC3E}">
        <p14:creationId xmlns:p14="http://schemas.microsoft.com/office/powerpoint/2010/main" val="1148586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marL="0" indent="0" algn="r">
              <a:lnSpc>
                <a:spcPct val="120000"/>
              </a:lnSpc>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algn="r">
              <a:spcBef>
                <a:spcPts val="600"/>
              </a:spcBef>
            </a:pPr>
            <a:endParaRPr lang="fr-FR" sz="6200" b="1" dirty="0">
              <a:solidFill>
                <a:srgbClr val="FF0000"/>
              </a:solidFill>
            </a:endParaRPr>
          </a:p>
          <a:p>
            <a:pPr algn="r"/>
            <a:r>
              <a:rPr lang="fr-FR" sz="6200" b="1"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1912883"/>
            <a:ext cx="8813800" cy="4749269"/>
          </a:xfrm>
        </p:spPr>
        <p:txBody>
          <a:bodyPr anchor="ctr"/>
          <a:lstStyle/>
          <a:p>
            <a:pPr marL="0" indent="0">
              <a:buNone/>
            </a:pPr>
            <a:r>
              <a:rPr lang="fr-FR" sz="2200" dirty="0"/>
              <a:t>OBJECTIF</a:t>
            </a:r>
          </a:p>
          <a:p>
            <a:pPr marL="0" indent="0">
              <a:buNone/>
            </a:pPr>
            <a:r>
              <a:rPr lang="fr-FR" b="1" dirty="0"/>
              <a:t>PASSER D’UNE CULTURE ADMINISTRATIVE A UNE CULTURE D’ACCUEIL</a:t>
            </a:r>
            <a:endParaRPr lang="fr-FR" dirty="0"/>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1912883"/>
            <a:ext cx="807519" cy="4765392"/>
          </a:xfrm>
          <a:custGeom>
            <a:avLst/>
            <a:gdLst>
              <a:gd name="connsiteX0" fmla="*/ 807519 w 807519"/>
              <a:gd name="connsiteY0" fmla="*/ 4765392 h 4765392"/>
              <a:gd name="connsiteX1" fmla="*/ 403759 w 807519"/>
              <a:gd name="connsiteY1" fmla="*/ 4698101 h 4765392"/>
              <a:gd name="connsiteX2" fmla="*/ 403760 w 807519"/>
              <a:gd name="connsiteY2" fmla="*/ 2449987 h 4765392"/>
              <a:gd name="connsiteX3" fmla="*/ 0 w 807519"/>
              <a:gd name="connsiteY3" fmla="*/ 2382696 h 4765392"/>
              <a:gd name="connsiteX4" fmla="*/ 403760 w 807519"/>
              <a:gd name="connsiteY4" fmla="*/ 2315405 h 4765392"/>
              <a:gd name="connsiteX5" fmla="*/ 403760 w 807519"/>
              <a:gd name="connsiteY5" fmla="*/ 67291 h 4765392"/>
              <a:gd name="connsiteX6" fmla="*/ 807520 w 807519"/>
              <a:gd name="connsiteY6" fmla="*/ 0 h 4765392"/>
              <a:gd name="connsiteX7" fmla="*/ 807519 w 807519"/>
              <a:gd name="connsiteY7" fmla="*/ 4765392 h 4765392"/>
              <a:gd name="connsiteX0" fmla="*/ 807519 w 807519"/>
              <a:gd name="connsiteY0" fmla="*/ 4765392 h 4765392"/>
              <a:gd name="connsiteX1" fmla="*/ 403759 w 807519"/>
              <a:gd name="connsiteY1" fmla="*/ 4698101 h 4765392"/>
              <a:gd name="connsiteX2" fmla="*/ 403760 w 807519"/>
              <a:gd name="connsiteY2" fmla="*/ 2449987 h 4765392"/>
              <a:gd name="connsiteX3" fmla="*/ 0 w 807519"/>
              <a:gd name="connsiteY3" fmla="*/ 2382696 h 4765392"/>
              <a:gd name="connsiteX4" fmla="*/ 403760 w 807519"/>
              <a:gd name="connsiteY4" fmla="*/ 2315405 h 4765392"/>
              <a:gd name="connsiteX5" fmla="*/ 403760 w 807519"/>
              <a:gd name="connsiteY5" fmla="*/ 67291 h 4765392"/>
              <a:gd name="connsiteX6" fmla="*/ 807520 w 807519"/>
              <a:gd name="connsiteY6" fmla="*/ 0 h 4765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765392" stroke="0" extrusionOk="0">
                <a:moveTo>
                  <a:pt x="807519" y="4765392"/>
                </a:moveTo>
                <a:cubicBezTo>
                  <a:pt x="582089" y="4763887"/>
                  <a:pt x="398593" y="4737204"/>
                  <a:pt x="403759" y="4698101"/>
                </a:cubicBezTo>
                <a:cubicBezTo>
                  <a:pt x="515410" y="3972235"/>
                  <a:pt x="385905" y="3199926"/>
                  <a:pt x="403760" y="2449987"/>
                </a:cubicBezTo>
                <a:cubicBezTo>
                  <a:pt x="382282" y="2433798"/>
                  <a:pt x="217792" y="2411429"/>
                  <a:pt x="0" y="2382696"/>
                </a:cubicBezTo>
                <a:cubicBezTo>
                  <a:pt x="219689" y="2380890"/>
                  <a:pt x="408145" y="2354664"/>
                  <a:pt x="403760" y="2315405"/>
                </a:cubicBezTo>
                <a:cubicBezTo>
                  <a:pt x="354227" y="1953331"/>
                  <a:pt x="388951" y="477995"/>
                  <a:pt x="403760" y="67291"/>
                </a:cubicBezTo>
                <a:cubicBezTo>
                  <a:pt x="387462" y="27631"/>
                  <a:pt x="569918" y="13757"/>
                  <a:pt x="807520" y="0"/>
                </a:cubicBezTo>
                <a:cubicBezTo>
                  <a:pt x="799522" y="1512196"/>
                  <a:pt x="642797" y="3405845"/>
                  <a:pt x="807519" y="4765392"/>
                </a:cubicBezTo>
                <a:close/>
              </a:path>
              <a:path w="807519" h="4765392" fill="none" extrusionOk="0">
                <a:moveTo>
                  <a:pt x="807519" y="4765392"/>
                </a:moveTo>
                <a:cubicBezTo>
                  <a:pt x="577520" y="4764895"/>
                  <a:pt x="400983" y="4729605"/>
                  <a:pt x="403759" y="4698101"/>
                </a:cubicBezTo>
                <a:cubicBezTo>
                  <a:pt x="404615" y="3937152"/>
                  <a:pt x="357718" y="3226242"/>
                  <a:pt x="403760" y="2449987"/>
                </a:cubicBezTo>
                <a:cubicBezTo>
                  <a:pt x="387503" y="2441890"/>
                  <a:pt x="228448" y="2386751"/>
                  <a:pt x="0" y="2382696"/>
                </a:cubicBezTo>
                <a:cubicBezTo>
                  <a:pt x="222799" y="2387242"/>
                  <a:pt x="408011" y="2350047"/>
                  <a:pt x="403760" y="2315405"/>
                </a:cubicBezTo>
                <a:cubicBezTo>
                  <a:pt x="417707" y="1563905"/>
                  <a:pt x="352027" y="315839"/>
                  <a:pt x="403760" y="67291"/>
                </a:cubicBezTo>
                <a:cubicBezTo>
                  <a:pt x="406267" y="35091"/>
                  <a:pt x="560085" y="12891"/>
                  <a:pt x="807520" y="0"/>
                </a:cubicBezTo>
              </a:path>
              <a:path w="807519" h="4765392" fill="none" stroke="0" extrusionOk="0">
                <a:moveTo>
                  <a:pt x="807519" y="4765392"/>
                </a:moveTo>
                <a:cubicBezTo>
                  <a:pt x="589229" y="4768023"/>
                  <a:pt x="404924" y="4735545"/>
                  <a:pt x="403759" y="4698101"/>
                </a:cubicBezTo>
                <a:cubicBezTo>
                  <a:pt x="300965" y="3932104"/>
                  <a:pt x="477525" y="3259684"/>
                  <a:pt x="403760" y="2449987"/>
                </a:cubicBezTo>
                <a:cubicBezTo>
                  <a:pt x="423247" y="2441832"/>
                  <a:pt x="223362" y="2386547"/>
                  <a:pt x="0" y="2382696"/>
                </a:cubicBezTo>
                <a:cubicBezTo>
                  <a:pt x="225189" y="2386083"/>
                  <a:pt x="404386" y="2353335"/>
                  <a:pt x="403760" y="2315405"/>
                </a:cubicBezTo>
                <a:cubicBezTo>
                  <a:pt x="554199" y="1222726"/>
                  <a:pt x="317881" y="521394"/>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2009294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marL="0" indent="0" algn="r">
              <a:lnSpc>
                <a:spcPct val="120000"/>
              </a:lnSpc>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algn="r">
              <a:spcBef>
                <a:spcPts val="600"/>
              </a:spcBef>
            </a:pPr>
            <a:endParaRPr lang="fr-FR" sz="6200" b="1" dirty="0">
              <a:solidFill>
                <a:srgbClr val="FF0000"/>
              </a:solidFill>
            </a:endParaRPr>
          </a:p>
          <a:p>
            <a:pPr algn="r"/>
            <a:r>
              <a:rPr lang="fr-FR" sz="6200" b="1"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1912883"/>
            <a:ext cx="9034802" cy="4749269"/>
          </a:xfrm>
        </p:spPr>
        <p:txBody>
          <a:bodyPr anchor="ctr"/>
          <a:lstStyle/>
          <a:p>
            <a:pPr marL="0" indent="0">
              <a:buNone/>
            </a:pPr>
            <a:r>
              <a:rPr lang="fr-FR" sz="2000" dirty="0"/>
              <a:t>ACTIONS 1/2</a:t>
            </a:r>
            <a:endParaRPr lang="fr-FR" sz="2200" dirty="0"/>
          </a:p>
          <a:p>
            <a:r>
              <a:rPr lang="fr-FR" sz="2000" dirty="0"/>
              <a:t>Transformer les sessions d’information administrative en </a:t>
            </a:r>
            <a:r>
              <a:rPr lang="fr-FR" sz="2000" b="1" dirty="0"/>
              <a:t>sessions d’accueil </a:t>
            </a:r>
            <a:r>
              <a:rPr lang="fr-FR" sz="2000" dirty="0"/>
              <a:t>(petit-déjeuner, signalétique, etc.)</a:t>
            </a:r>
          </a:p>
          <a:p>
            <a:r>
              <a:rPr lang="fr-FR" sz="2000" dirty="0"/>
              <a:t>Créer une </a:t>
            </a:r>
            <a:r>
              <a:rPr lang="fr-FR" sz="2000" b="1" dirty="0"/>
              <a:t>session d’accueil préalable en </a:t>
            </a:r>
            <a:r>
              <a:rPr lang="fr-FR" sz="2000" b="1" dirty="0" err="1"/>
              <a:t>visio</a:t>
            </a:r>
            <a:r>
              <a:rPr lang="fr-FR" sz="2000" dirty="0"/>
              <a:t> chaque semestre</a:t>
            </a:r>
          </a:p>
          <a:p>
            <a:r>
              <a:rPr lang="fr-FR" sz="2000" dirty="0"/>
              <a:t>Créer un livret d’accueil spécifique pour les étudiants en mobilité entrante : </a:t>
            </a:r>
            <a:r>
              <a:rPr lang="fr-FR" sz="2000" b="1" dirty="0"/>
              <a:t>Bienvenue à Malaquais</a:t>
            </a:r>
            <a:r>
              <a:rPr lang="fr-FR" sz="2000" dirty="0"/>
              <a:t> </a:t>
            </a:r>
            <a:r>
              <a:rPr lang="fr-FR" sz="2000" b="1" dirty="0"/>
              <a:t>!</a:t>
            </a:r>
          </a:p>
          <a:p>
            <a:r>
              <a:rPr lang="fr-FR" sz="2000" dirty="0"/>
              <a:t>Faire appel à des </a:t>
            </a:r>
            <a:r>
              <a:rPr lang="fr-FR" sz="2000" b="1" dirty="0" err="1"/>
              <a:t>MobAmbass</a:t>
            </a:r>
            <a:r>
              <a:rPr lang="fr-FR" sz="2000" b="1" dirty="0"/>
              <a:t>’</a:t>
            </a:r>
            <a:r>
              <a:rPr lang="fr-FR" sz="2000" dirty="0"/>
              <a:t> : Etudiants Ambassadeurs de la mobilité pour accompagner les étudiants en mobilités, en lien avec le Buddy Program de PSL</a:t>
            </a:r>
          </a:p>
          <a:p>
            <a:r>
              <a:rPr lang="fr-FR" sz="2000" dirty="0"/>
              <a:t>Faire appel à des </a:t>
            </a:r>
            <a:r>
              <a:rPr lang="fr-FR" sz="2000" b="1" dirty="0"/>
              <a:t>enseignants référents </a:t>
            </a:r>
            <a:r>
              <a:rPr lang="fr-FR" sz="2000" dirty="0"/>
              <a:t>pour accompagner les étudiants en mobilité entrante</a:t>
            </a:r>
          </a:p>
          <a:p>
            <a:r>
              <a:rPr lang="fr-FR" sz="2000" dirty="0"/>
              <a:t>Informer de l’arrivée et diffuser la </a:t>
            </a:r>
            <a:r>
              <a:rPr lang="fr-FR" sz="2000" b="1" dirty="0"/>
              <a:t>photo d’accueil</a:t>
            </a:r>
            <a:r>
              <a:rPr lang="fr-FR" sz="2000" dirty="0"/>
              <a:t> des étudiants en mobilité entrante</a:t>
            </a:r>
          </a:p>
          <a:p>
            <a:r>
              <a:rPr lang="fr-FR" sz="2000" dirty="0"/>
              <a:t>Mettre des </a:t>
            </a:r>
            <a:r>
              <a:rPr lang="fr-FR" sz="2000" b="1" dirty="0"/>
              <a:t>casiers</a:t>
            </a:r>
            <a:r>
              <a:rPr lang="fr-FR" sz="2000" dirty="0"/>
              <a:t> à disposition des étudiants entrants</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1912883"/>
            <a:ext cx="807519" cy="4765392"/>
          </a:xfrm>
          <a:custGeom>
            <a:avLst/>
            <a:gdLst>
              <a:gd name="connsiteX0" fmla="*/ 807519 w 807519"/>
              <a:gd name="connsiteY0" fmla="*/ 4765392 h 4765392"/>
              <a:gd name="connsiteX1" fmla="*/ 403759 w 807519"/>
              <a:gd name="connsiteY1" fmla="*/ 4698101 h 4765392"/>
              <a:gd name="connsiteX2" fmla="*/ 403760 w 807519"/>
              <a:gd name="connsiteY2" fmla="*/ 2449987 h 4765392"/>
              <a:gd name="connsiteX3" fmla="*/ 0 w 807519"/>
              <a:gd name="connsiteY3" fmla="*/ 2382696 h 4765392"/>
              <a:gd name="connsiteX4" fmla="*/ 403760 w 807519"/>
              <a:gd name="connsiteY4" fmla="*/ 2315405 h 4765392"/>
              <a:gd name="connsiteX5" fmla="*/ 403760 w 807519"/>
              <a:gd name="connsiteY5" fmla="*/ 67291 h 4765392"/>
              <a:gd name="connsiteX6" fmla="*/ 807520 w 807519"/>
              <a:gd name="connsiteY6" fmla="*/ 0 h 4765392"/>
              <a:gd name="connsiteX7" fmla="*/ 807519 w 807519"/>
              <a:gd name="connsiteY7" fmla="*/ 4765392 h 4765392"/>
              <a:gd name="connsiteX0" fmla="*/ 807519 w 807519"/>
              <a:gd name="connsiteY0" fmla="*/ 4765392 h 4765392"/>
              <a:gd name="connsiteX1" fmla="*/ 403759 w 807519"/>
              <a:gd name="connsiteY1" fmla="*/ 4698101 h 4765392"/>
              <a:gd name="connsiteX2" fmla="*/ 403760 w 807519"/>
              <a:gd name="connsiteY2" fmla="*/ 2449987 h 4765392"/>
              <a:gd name="connsiteX3" fmla="*/ 0 w 807519"/>
              <a:gd name="connsiteY3" fmla="*/ 2382696 h 4765392"/>
              <a:gd name="connsiteX4" fmla="*/ 403760 w 807519"/>
              <a:gd name="connsiteY4" fmla="*/ 2315405 h 4765392"/>
              <a:gd name="connsiteX5" fmla="*/ 403760 w 807519"/>
              <a:gd name="connsiteY5" fmla="*/ 67291 h 4765392"/>
              <a:gd name="connsiteX6" fmla="*/ 807520 w 807519"/>
              <a:gd name="connsiteY6" fmla="*/ 0 h 4765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765392" stroke="0" extrusionOk="0">
                <a:moveTo>
                  <a:pt x="807519" y="4765392"/>
                </a:moveTo>
                <a:cubicBezTo>
                  <a:pt x="582089" y="4763887"/>
                  <a:pt x="398593" y="4737204"/>
                  <a:pt x="403759" y="4698101"/>
                </a:cubicBezTo>
                <a:cubicBezTo>
                  <a:pt x="515410" y="3972235"/>
                  <a:pt x="385905" y="3199926"/>
                  <a:pt x="403760" y="2449987"/>
                </a:cubicBezTo>
                <a:cubicBezTo>
                  <a:pt x="382282" y="2433798"/>
                  <a:pt x="217792" y="2411429"/>
                  <a:pt x="0" y="2382696"/>
                </a:cubicBezTo>
                <a:cubicBezTo>
                  <a:pt x="219689" y="2380890"/>
                  <a:pt x="408145" y="2354664"/>
                  <a:pt x="403760" y="2315405"/>
                </a:cubicBezTo>
                <a:cubicBezTo>
                  <a:pt x="354227" y="1953331"/>
                  <a:pt x="388951" y="477995"/>
                  <a:pt x="403760" y="67291"/>
                </a:cubicBezTo>
                <a:cubicBezTo>
                  <a:pt x="387462" y="27631"/>
                  <a:pt x="569918" y="13757"/>
                  <a:pt x="807520" y="0"/>
                </a:cubicBezTo>
                <a:cubicBezTo>
                  <a:pt x="799522" y="1512196"/>
                  <a:pt x="642797" y="3405845"/>
                  <a:pt x="807519" y="4765392"/>
                </a:cubicBezTo>
                <a:close/>
              </a:path>
              <a:path w="807519" h="4765392" fill="none" extrusionOk="0">
                <a:moveTo>
                  <a:pt x="807519" y="4765392"/>
                </a:moveTo>
                <a:cubicBezTo>
                  <a:pt x="577520" y="4764895"/>
                  <a:pt x="400983" y="4729605"/>
                  <a:pt x="403759" y="4698101"/>
                </a:cubicBezTo>
                <a:cubicBezTo>
                  <a:pt x="404615" y="3937152"/>
                  <a:pt x="357718" y="3226242"/>
                  <a:pt x="403760" y="2449987"/>
                </a:cubicBezTo>
                <a:cubicBezTo>
                  <a:pt x="387503" y="2441890"/>
                  <a:pt x="228448" y="2386751"/>
                  <a:pt x="0" y="2382696"/>
                </a:cubicBezTo>
                <a:cubicBezTo>
                  <a:pt x="222799" y="2387242"/>
                  <a:pt x="408011" y="2350047"/>
                  <a:pt x="403760" y="2315405"/>
                </a:cubicBezTo>
                <a:cubicBezTo>
                  <a:pt x="417707" y="1563905"/>
                  <a:pt x="352027" y="315839"/>
                  <a:pt x="403760" y="67291"/>
                </a:cubicBezTo>
                <a:cubicBezTo>
                  <a:pt x="406267" y="35091"/>
                  <a:pt x="560085" y="12891"/>
                  <a:pt x="807520" y="0"/>
                </a:cubicBezTo>
              </a:path>
              <a:path w="807519" h="4765392" fill="none" stroke="0" extrusionOk="0">
                <a:moveTo>
                  <a:pt x="807519" y="4765392"/>
                </a:moveTo>
                <a:cubicBezTo>
                  <a:pt x="589229" y="4768023"/>
                  <a:pt x="404924" y="4735545"/>
                  <a:pt x="403759" y="4698101"/>
                </a:cubicBezTo>
                <a:cubicBezTo>
                  <a:pt x="300965" y="3932104"/>
                  <a:pt x="477525" y="3259684"/>
                  <a:pt x="403760" y="2449987"/>
                </a:cubicBezTo>
                <a:cubicBezTo>
                  <a:pt x="423247" y="2441832"/>
                  <a:pt x="223362" y="2386547"/>
                  <a:pt x="0" y="2382696"/>
                </a:cubicBezTo>
                <a:cubicBezTo>
                  <a:pt x="225189" y="2386083"/>
                  <a:pt x="404386" y="2353335"/>
                  <a:pt x="403760" y="2315405"/>
                </a:cubicBezTo>
                <a:cubicBezTo>
                  <a:pt x="554199" y="1222726"/>
                  <a:pt x="317881" y="521394"/>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3167593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marL="0" indent="0" algn="r">
              <a:lnSpc>
                <a:spcPct val="120000"/>
              </a:lnSpc>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algn="r">
              <a:spcBef>
                <a:spcPts val="600"/>
              </a:spcBef>
            </a:pPr>
            <a:endParaRPr lang="fr-FR" sz="6200" b="1" dirty="0">
              <a:solidFill>
                <a:srgbClr val="FF0000"/>
              </a:solidFill>
            </a:endParaRPr>
          </a:p>
          <a:p>
            <a:pPr algn="r"/>
            <a:r>
              <a:rPr lang="fr-FR" sz="6200" b="1"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5" y="1912883"/>
            <a:ext cx="9314019" cy="4749269"/>
          </a:xfrm>
        </p:spPr>
        <p:txBody>
          <a:bodyPr anchor="ctr"/>
          <a:lstStyle/>
          <a:p>
            <a:pPr marL="0" indent="0">
              <a:buNone/>
            </a:pPr>
            <a:r>
              <a:rPr lang="fr-FR" sz="2000" dirty="0"/>
              <a:t>ACTIONS 2/2</a:t>
            </a:r>
            <a:endParaRPr lang="fr-FR" sz="2200" dirty="0"/>
          </a:p>
          <a:p>
            <a:r>
              <a:rPr lang="fr-FR" sz="2000" dirty="0"/>
              <a:t>Organiser un </a:t>
            </a:r>
            <a:r>
              <a:rPr lang="fr-FR" sz="2000" b="1" dirty="0"/>
              <a:t>événement festif</a:t>
            </a:r>
            <a:r>
              <a:rPr lang="fr-FR" sz="2000" dirty="0"/>
              <a:t> d’accueil chaque semestre</a:t>
            </a:r>
          </a:p>
          <a:p>
            <a:r>
              <a:rPr lang="fr-FR" sz="2000" dirty="0"/>
              <a:t>Organiser deux à trois </a:t>
            </a:r>
            <a:r>
              <a:rPr lang="fr-FR" sz="2000" b="1" dirty="0"/>
              <a:t>moments d’échanges</a:t>
            </a:r>
            <a:r>
              <a:rPr lang="fr-FR" sz="2000" dirty="0"/>
              <a:t> et deux à trois </a:t>
            </a:r>
            <a:r>
              <a:rPr lang="fr-FR" sz="2000" b="1" dirty="0"/>
              <a:t>visites architecturales</a:t>
            </a:r>
            <a:r>
              <a:rPr lang="fr-FR" sz="2000" dirty="0"/>
              <a:t> par semestre pour les étudiants internationaux entrants</a:t>
            </a:r>
          </a:p>
          <a:p>
            <a:r>
              <a:rPr lang="fr-FR" sz="2000" dirty="0"/>
              <a:t>Créer un </a:t>
            </a:r>
            <a:r>
              <a:rPr lang="fr-FR" sz="2000" b="1" dirty="0"/>
              <a:t>vade-mecum d’accueil </a:t>
            </a:r>
            <a:r>
              <a:rPr lang="fr-FR" sz="2000" dirty="0"/>
              <a:t>des étudiants-chercheurs et auditeurs temporaires</a:t>
            </a:r>
          </a:p>
          <a:p>
            <a:r>
              <a:rPr lang="fr-FR" sz="2000" dirty="0"/>
              <a:t>Inciter les étudiants en mobilité à assister au </a:t>
            </a:r>
            <a:r>
              <a:rPr lang="fr-FR" sz="2000" b="1" dirty="0"/>
              <a:t>cycle de conférences</a:t>
            </a:r>
          </a:p>
          <a:p>
            <a:r>
              <a:rPr lang="fr-FR" sz="2000" dirty="0"/>
              <a:t>Créer un </a:t>
            </a:r>
            <a:r>
              <a:rPr lang="fr-FR" sz="2000" b="1" dirty="0"/>
              <a:t>espace d’accueil </a:t>
            </a:r>
            <a:r>
              <a:rPr lang="fr-FR" sz="2000" dirty="0"/>
              <a:t>pour les hôtes étrangers</a:t>
            </a:r>
          </a:p>
          <a:p>
            <a:r>
              <a:rPr lang="fr-FR" sz="2000" dirty="0"/>
              <a:t>Disposer de </a:t>
            </a:r>
            <a:r>
              <a:rPr lang="fr-FR" sz="2000" b="1" dirty="0"/>
              <a:t>goodies ENSAPM </a:t>
            </a:r>
            <a:r>
              <a:rPr lang="fr-FR" sz="2000" dirty="0"/>
              <a:t>éco-responsables produits localement</a:t>
            </a:r>
          </a:p>
          <a:p>
            <a:r>
              <a:rPr lang="fr-FR" sz="2000" b="1" dirty="0"/>
              <a:t>Remercier les partenaires</a:t>
            </a:r>
            <a:r>
              <a:rPr lang="fr-FR" sz="2000" dirty="0"/>
              <a:t> pour visites, accueils, etc.</a:t>
            </a:r>
          </a:p>
          <a:p>
            <a:r>
              <a:rPr lang="fr-FR" sz="2000" dirty="0"/>
              <a:t>Identifier clairement l’ENSA sur l’</a:t>
            </a:r>
            <a:r>
              <a:rPr lang="fr-FR" sz="2000" b="1" dirty="0"/>
              <a:t>entrée principale</a:t>
            </a:r>
            <a:r>
              <a:rPr lang="fr-FR" sz="2000" dirty="0"/>
              <a:t> du site</a:t>
            </a:r>
          </a:p>
          <a:p>
            <a:r>
              <a:rPr lang="fr-FR" sz="2000" dirty="0"/>
              <a:t>S’appuyer sur PSL et le </a:t>
            </a:r>
            <a:r>
              <a:rPr lang="fr-FR" sz="2000" b="1" dirty="0" err="1"/>
              <a:t>Welcome</a:t>
            </a:r>
            <a:r>
              <a:rPr lang="fr-FR" sz="2000" b="1" dirty="0"/>
              <a:t> Desk</a:t>
            </a:r>
            <a:r>
              <a:rPr lang="fr-FR" sz="2000" dirty="0"/>
              <a:t> en particulier</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1912883"/>
            <a:ext cx="807519" cy="4765392"/>
          </a:xfrm>
          <a:custGeom>
            <a:avLst/>
            <a:gdLst>
              <a:gd name="connsiteX0" fmla="*/ 807519 w 807519"/>
              <a:gd name="connsiteY0" fmla="*/ 4765392 h 4765392"/>
              <a:gd name="connsiteX1" fmla="*/ 403759 w 807519"/>
              <a:gd name="connsiteY1" fmla="*/ 4698101 h 4765392"/>
              <a:gd name="connsiteX2" fmla="*/ 403760 w 807519"/>
              <a:gd name="connsiteY2" fmla="*/ 2449987 h 4765392"/>
              <a:gd name="connsiteX3" fmla="*/ 0 w 807519"/>
              <a:gd name="connsiteY3" fmla="*/ 2382696 h 4765392"/>
              <a:gd name="connsiteX4" fmla="*/ 403760 w 807519"/>
              <a:gd name="connsiteY4" fmla="*/ 2315405 h 4765392"/>
              <a:gd name="connsiteX5" fmla="*/ 403760 w 807519"/>
              <a:gd name="connsiteY5" fmla="*/ 67291 h 4765392"/>
              <a:gd name="connsiteX6" fmla="*/ 807520 w 807519"/>
              <a:gd name="connsiteY6" fmla="*/ 0 h 4765392"/>
              <a:gd name="connsiteX7" fmla="*/ 807519 w 807519"/>
              <a:gd name="connsiteY7" fmla="*/ 4765392 h 4765392"/>
              <a:gd name="connsiteX0" fmla="*/ 807519 w 807519"/>
              <a:gd name="connsiteY0" fmla="*/ 4765392 h 4765392"/>
              <a:gd name="connsiteX1" fmla="*/ 403759 w 807519"/>
              <a:gd name="connsiteY1" fmla="*/ 4698101 h 4765392"/>
              <a:gd name="connsiteX2" fmla="*/ 403760 w 807519"/>
              <a:gd name="connsiteY2" fmla="*/ 2449987 h 4765392"/>
              <a:gd name="connsiteX3" fmla="*/ 0 w 807519"/>
              <a:gd name="connsiteY3" fmla="*/ 2382696 h 4765392"/>
              <a:gd name="connsiteX4" fmla="*/ 403760 w 807519"/>
              <a:gd name="connsiteY4" fmla="*/ 2315405 h 4765392"/>
              <a:gd name="connsiteX5" fmla="*/ 403760 w 807519"/>
              <a:gd name="connsiteY5" fmla="*/ 67291 h 4765392"/>
              <a:gd name="connsiteX6" fmla="*/ 807520 w 807519"/>
              <a:gd name="connsiteY6" fmla="*/ 0 h 4765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765392" stroke="0" extrusionOk="0">
                <a:moveTo>
                  <a:pt x="807519" y="4765392"/>
                </a:moveTo>
                <a:cubicBezTo>
                  <a:pt x="582089" y="4763887"/>
                  <a:pt x="398593" y="4737204"/>
                  <a:pt x="403759" y="4698101"/>
                </a:cubicBezTo>
                <a:cubicBezTo>
                  <a:pt x="515410" y="3972235"/>
                  <a:pt x="385905" y="3199926"/>
                  <a:pt x="403760" y="2449987"/>
                </a:cubicBezTo>
                <a:cubicBezTo>
                  <a:pt x="382282" y="2433798"/>
                  <a:pt x="217792" y="2411429"/>
                  <a:pt x="0" y="2382696"/>
                </a:cubicBezTo>
                <a:cubicBezTo>
                  <a:pt x="219689" y="2380890"/>
                  <a:pt x="408145" y="2354664"/>
                  <a:pt x="403760" y="2315405"/>
                </a:cubicBezTo>
                <a:cubicBezTo>
                  <a:pt x="354227" y="1953331"/>
                  <a:pt x="388951" y="477995"/>
                  <a:pt x="403760" y="67291"/>
                </a:cubicBezTo>
                <a:cubicBezTo>
                  <a:pt x="387462" y="27631"/>
                  <a:pt x="569918" y="13757"/>
                  <a:pt x="807520" y="0"/>
                </a:cubicBezTo>
                <a:cubicBezTo>
                  <a:pt x="799522" y="1512196"/>
                  <a:pt x="642797" y="3405845"/>
                  <a:pt x="807519" y="4765392"/>
                </a:cubicBezTo>
                <a:close/>
              </a:path>
              <a:path w="807519" h="4765392" fill="none" extrusionOk="0">
                <a:moveTo>
                  <a:pt x="807519" y="4765392"/>
                </a:moveTo>
                <a:cubicBezTo>
                  <a:pt x="577520" y="4764895"/>
                  <a:pt x="400983" y="4729605"/>
                  <a:pt x="403759" y="4698101"/>
                </a:cubicBezTo>
                <a:cubicBezTo>
                  <a:pt x="404615" y="3937152"/>
                  <a:pt x="357718" y="3226242"/>
                  <a:pt x="403760" y="2449987"/>
                </a:cubicBezTo>
                <a:cubicBezTo>
                  <a:pt x="387503" y="2441890"/>
                  <a:pt x="228448" y="2386751"/>
                  <a:pt x="0" y="2382696"/>
                </a:cubicBezTo>
                <a:cubicBezTo>
                  <a:pt x="222799" y="2387242"/>
                  <a:pt x="408011" y="2350047"/>
                  <a:pt x="403760" y="2315405"/>
                </a:cubicBezTo>
                <a:cubicBezTo>
                  <a:pt x="417707" y="1563905"/>
                  <a:pt x="352027" y="315839"/>
                  <a:pt x="403760" y="67291"/>
                </a:cubicBezTo>
                <a:cubicBezTo>
                  <a:pt x="406267" y="35091"/>
                  <a:pt x="560085" y="12891"/>
                  <a:pt x="807520" y="0"/>
                </a:cubicBezTo>
              </a:path>
              <a:path w="807519" h="4765392" fill="none" stroke="0" extrusionOk="0">
                <a:moveTo>
                  <a:pt x="807519" y="4765392"/>
                </a:moveTo>
                <a:cubicBezTo>
                  <a:pt x="589229" y="4768023"/>
                  <a:pt x="404924" y="4735545"/>
                  <a:pt x="403759" y="4698101"/>
                </a:cubicBezTo>
                <a:cubicBezTo>
                  <a:pt x="300965" y="3932104"/>
                  <a:pt x="477525" y="3259684"/>
                  <a:pt x="403760" y="2449987"/>
                </a:cubicBezTo>
                <a:cubicBezTo>
                  <a:pt x="423247" y="2441832"/>
                  <a:pt x="223362" y="2386547"/>
                  <a:pt x="0" y="2382696"/>
                </a:cubicBezTo>
                <a:cubicBezTo>
                  <a:pt x="225189" y="2386083"/>
                  <a:pt x="404386" y="2353335"/>
                  <a:pt x="403760" y="2315405"/>
                </a:cubicBezTo>
                <a:cubicBezTo>
                  <a:pt x="554199" y="1222726"/>
                  <a:pt x="317881" y="521394"/>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32965696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b="1"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49047"/>
            <a:ext cx="8574973" cy="4013105"/>
          </a:xfrm>
        </p:spPr>
        <p:txBody>
          <a:bodyPr anchor="ctr"/>
          <a:lstStyle/>
          <a:p>
            <a:pPr marL="0" indent="0">
              <a:buNone/>
            </a:pPr>
            <a:r>
              <a:rPr lang="fr-FR" sz="2200" dirty="0"/>
              <a:t>OBJECTIF</a:t>
            </a:r>
          </a:p>
          <a:p>
            <a:pPr marL="0" indent="0">
              <a:buNone/>
            </a:pPr>
            <a:r>
              <a:rPr lang="fr-FR" b="1" dirty="0"/>
              <a:t>ÊTRE MOBILE,</a:t>
            </a:r>
          </a:p>
          <a:p>
            <a:pPr marL="0" indent="0">
              <a:buNone/>
            </a:pPr>
            <a:r>
              <a:rPr lang="fr-FR" b="1" dirty="0"/>
              <a:t>LA CLEF DE L’EXPLORATION</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14658231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b="1"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49047"/>
            <a:ext cx="9108374" cy="4013105"/>
          </a:xfrm>
        </p:spPr>
        <p:txBody>
          <a:bodyPr anchor="ctr"/>
          <a:lstStyle/>
          <a:p>
            <a:pPr marL="0" indent="0">
              <a:buNone/>
            </a:pPr>
            <a:r>
              <a:rPr lang="fr-FR" sz="2000" dirty="0"/>
              <a:t>ACTIONS 1/3</a:t>
            </a:r>
          </a:p>
          <a:p>
            <a:r>
              <a:rPr lang="fr-FR" sz="2000" dirty="0"/>
              <a:t>Etendre la mobilité étudiante aux </a:t>
            </a:r>
            <a:r>
              <a:rPr lang="fr-FR" sz="2000" b="1" dirty="0"/>
              <a:t>stages</a:t>
            </a:r>
            <a:r>
              <a:rPr lang="fr-FR" sz="2000" dirty="0"/>
              <a:t>, aux </a:t>
            </a:r>
            <a:r>
              <a:rPr lang="fr-FR" sz="2000" b="1" dirty="0"/>
              <a:t>enseignants</a:t>
            </a:r>
            <a:r>
              <a:rPr lang="fr-FR" sz="2000" dirty="0"/>
              <a:t> et aux </a:t>
            </a:r>
            <a:r>
              <a:rPr lang="fr-FR" sz="2000" b="1" dirty="0"/>
              <a:t>administratifs</a:t>
            </a:r>
          </a:p>
          <a:p>
            <a:r>
              <a:rPr lang="fr-FR" sz="2000" dirty="0"/>
              <a:t>Utiliser les possibilités du</a:t>
            </a:r>
            <a:r>
              <a:rPr lang="fr-FR" sz="2000" b="1" dirty="0"/>
              <a:t> Consortium ERASMUS+ de PSL </a:t>
            </a:r>
            <a:r>
              <a:rPr lang="fr-FR" sz="2000" dirty="0"/>
              <a:t>pour la mobilité doctorale et les stages à l’étranger</a:t>
            </a:r>
            <a:endParaRPr lang="fr-FR" sz="2000" b="1" dirty="0"/>
          </a:p>
          <a:p>
            <a:r>
              <a:rPr lang="fr-FR" sz="2000" dirty="0"/>
              <a:t>Organiser des moments d’information et de préparation de mobilité sortante </a:t>
            </a:r>
            <a:r>
              <a:rPr lang="fr-FR" sz="2000" b="1" dirty="0" err="1"/>
              <a:t>MobMalaq</a:t>
            </a:r>
            <a:r>
              <a:rPr lang="fr-FR" sz="2000" b="1" dirty="0"/>
              <a:t>’ </a:t>
            </a:r>
            <a:r>
              <a:rPr lang="fr-FR" sz="2000" dirty="0"/>
              <a:t>(dont les </a:t>
            </a:r>
            <a:r>
              <a:rPr lang="fr-FR" sz="2000" b="1" dirty="0"/>
              <a:t>ERASMUS DAYS</a:t>
            </a:r>
            <a:r>
              <a:rPr lang="fr-FR" sz="2000" dirty="0"/>
              <a:t>)</a:t>
            </a:r>
            <a:r>
              <a:rPr lang="fr-FR" sz="2000" b="1" dirty="0"/>
              <a:t> </a:t>
            </a:r>
            <a:r>
              <a:rPr lang="fr-FR" sz="2000" dirty="0"/>
              <a:t>pour les étudiants (vignettes vidéos « Ma mobilité en 180 secondes »), les chercheurs, les enseignants et les administratifs</a:t>
            </a:r>
          </a:p>
          <a:p>
            <a:r>
              <a:rPr lang="fr-FR" sz="2000" dirty="0"/>
              <a:t>Transformer la réunion d’information sur les départs en mobilité en </a:t>
            </a:r>
            <a:r>
              <a:rPr lang="fr-FR" sz="2000" b="1" dirty="0"/>
              <a:t>webinaire de mobilités</a:t>
            </a:r>
          </a:p>
          <a:p>
            <a:r>
              <a:rPr lang="fr-FR" sz="2000" dirty="0"/>
              <a:t>Préciser et diffuser les </a:t>
            </a:r>
            <a:r>
              <a:rPr lang="fr-FR" sz="2000" b="1" dirty="0"/>
              <a:t>critères</a:t>
            </a:r>
            <a:r>
              <a:rPr lang="fr-FR" sz="2000" dirty="0"/>
              <a:t> de mobilités et de portefolios retour </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37199742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b="1"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575477"/>
            <a:ext cx="8813800" cy="4013105"/>
          </a:xfrm>
        </p:spPr>
        <p:txBody>
          <a:bodyPr anchor="ctr"/>
          <a:lstStyle/>
          <a:p>
            <a:pPr marL="0" indent="0">
              <a:buNone/>
            </a:pPr>
            <a:r>
              <a:rPr lang="fr-FR" sz="2000" dirty="0"/>
              <a:t>ACTIONS 2/3</a:t>
            </a:r>
          </a:p>
          <a:p>
            <a:r>
              <a:rPr lang="fr-FR" sz="2000" dirty="0"/>
              <a:t>Accompagner le BDE dans la formalisation de son </a:t>
            </a:r>
            <a:r>
              <a:rPr lang="fr-FR" sz="2000" b="1" dirty="0"/>
              <a:t>guide de destinations ERASMUS+ </a:t>
            </a:r>
            <a:r>
              <a:rPr lang="fr-FR" sz="2000" dirty="0"/>
              <a:t>et organiser des moments d’échanges BDE/SRI</a:t>
            </a:r>
          </a:p>
          <a:p>
            <a:r>
              <a:rPr lang="fr-FR" sz="2000" dirty="0"/>
              <a:t>Mieux identifier le service RI lors de la </a:t>
            </a:r>
            <a:r>
              <a:rPr lang="fr-FR" sz="2000" b="1" dirty="0"/>
              <a:t>semaine d’accueil</a:t>
            </a:r>
          </a:p>
          <a:p>
            <a:r>
              <a:rPr lang="fr-FR" sz="2000" dirty="0"/>
              <a:t>Cartographier et diffuser les spécificités des </a:t>
            </a:r>
            <a:r>
              <a:rPr lang="fr-FR" sz="2000" b="1" dirty="0"/>
              <a:t>établissements partenaires</a:t>
            </a:r>
          </a:p>
          <a:p>
            <a:r>
              <a:rPr lang="fr-FR" sz="2000" dirty="0"/>
              <a:t>Organiser une </a:t>
            </a:r>
            <a:r>
              <a:rPr lang="fr-FR" sz="2000" b="1" dirty="0"/>
              <a:t>réunion de départ</a:t>
            </a:r>
            <a:r>
              <a:rPr lang="fr-FR" sz="2000" dirty="0"/>
              <a:t> et deux à trois moments d’échanges en </a:t>
            </a:r>
            <a:r>
              <a:rPr lang="fr-FR" sz="2000" dirty="0" err="1"/>
              <a:t>visio</a:t>
            </a:r>
            <a:r>
              <a:rPr lang="fr-FR" sz="2000" dirty="0"/>
              <a:t> </a:t>
            </a:r>
            <a:r>
              <a:rPr lang="fr-FR" sz="2000" b="1" dirty="0" err="1"/>
              <a:t>ZoomOUT</a:t>
            </a:r>
            <a:r>
              <a:rPr lang="fr-FR" sz="2000" dirty="0"/>
              <a:t> par semestre pour les étudiants de Malaquais en mobilité à l’étranger</a:t>
            </a:r>
          </a:p>
          <a:p>
            <a:r>
              <a:rPr lang="fr-FR" sz="2000" dirty="0"/>
              <a:t>Accueillir les étudiants en mobilité entrante dans </a:t>
            </a:r>
            <a:r>
              <a:rPr lang="fr-FR" sz="2000" b="1" dirty="0"/>
              <a:t>TOUS les cours</a:t>
            </a:r>
          </a:p>
          <a:p>
            <a:r>
              <a:rPr lang="fr-FR" sz="2000" dirty="0"/>
              <a:t>Déployer les possibilités de la </a:t>
            </a:r>
            <a:r>
              <a:rPr lang="fr-FR" sz="2000" b="1" dirty="0"/>
              <a:t>Carte étudiante européenne</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37856722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b="1"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49047"/>
            <a:ext cx="9108374" cy="4013105"/>
          </a:xfrm>
        </p:spPr>
        <p:txBody>
          <a:bodyPr anchor="ctr"/>
          <a:lstStyle/>
          <a:p>
            <a:pPr marL="0" indent="0">
              <a:buNone/>
            </a:pPr>
            <a:r>
              <a:rPr lang="fr-FR" sz="2000" dirty="0"/>
              <a:t>ACTIONS 3/3</a:t>
            </a:r>
          </a:p>
          <a:p>
            <a:r>
              <a:rPr lang="fr-FR" sz="2000" dirty="0"/>
              <a:t>Augmenter et simplifier le versement des </a:t>
            </a:r>
            <a:r>
              <a:rPr lang="fr-FR" sz="2000" b="1" dirty="0"/>
              <a:t>bourses de mobilité</a:t>
            </a:r>
          </a:p>
          <a:p>
            <a:r>
              <a:rPr lang="fr-FR" sz="2000" b="1" dirty="0"/>
              <a:t>Alléger les procédures</a:t>
            </a:r>
            <a:r>
              <a:rPr lang="fr-FR" sz="2000" dirty="0"/>
              <a:t> liées aux mobilités, à travers une plateforme dédiée (</a:t>
            </a:r>
            <a:r>
              <a:rPr lang="fr-FR" sz="2000" dirty="0" err="1"/>
              <a:t>MoveOn</a:t>
            </a:r>
            <a:r>
              <a:rPr lang="fr-FR" sz="2000" dirty="0"/>
              <a:t> ou Taïga)</a:t>
            </a:r>
          </a:p>
          <a:p>
            <a:r>
              <a:rPr lang="fr-FR" sz="2000" dirty="0"/>
              <a:t>Moduler la </a:t>
            </a:r>
            <a:r>
              <a:rPr lang="fr-FR" sz="2000" b="1" dirty="0"/>
              <a:t>validation des ECTS</a:t>
            </a:r>
            <a:r>
              <a:rPr lang="fr-FR" sz="2000" dirty="0"/>
              <a:t> au retour en permettant un rattrapage partiel</a:t>
            </a:r>
          </a:p>
          <a:p>
            <a:r>
              <a:rPr lang="fr-FR" sz="2000" dirty="0"/>
              <a:t>Revoir l’</a:t>
            </a:r>
            <a:r>
              <a:rPr lang="fr-FR" sz="2000" b="1" dirty="0"/>
              <a:t>évaluation, </a:t>
            </a:r>
            <a:r>
              <a:rPr lang="fr-FR" sz="2000" dirty="0"/>
              <a:t>les </a:t>
            </a:r>
            <a:r>
              <a:rPr lang="fr-FR" sz="2000" b="1" dirty="0"/>
              <a:t>modalités de rendu</a:t>
            </a:r>
            <a:r>
              <a:rPr lang="fr-FR" sz="2000" dirty="0"/>
              <a:t> et la </a:t>
            </a:r>
            <a:r>
              <a:rPr lang="fr-FR" sz="2000" b="1" dirty="0"/>
              <a:t>valorisation</a:t>
            </a:r>
            <a:r>
              <a:rPr lang="fr-FR" sz="2000" dirty="0"/>
              <a:t> des mobilités (portefolio et cartographie, carnet de croquis, questionnaire/sondage, vignette vidéo ou podcast, exposition, etc.)</a:t>
            </a:r>
          </a:p>
          <a:p>
            <a:r>
              <a:rPr lang="fr-FR" sz="2000" dirty="0"/>
              <a:t>Autoriser les </a:t>
            </a:r>
            <a:r>
              <a:rPr lang="fr-FR" sz="2000" b="1" dirty="0"/>
              <a:t>prolongations de mobilité</a:t>
            </a:r>
            <a:r>
              <a:rPr lang="fr-FR" sz="2000" dirty="0"/>
              <a:t> sans allocation</a:t>
            </a:r>
          </a:p>
          <a:p>
            <a:r>
              <a:rPr lang="fr-FR" sz="2000" dirty="0"/>
              <a:t>Créer un </a:t>
            </a:r>
            <a:r>
              <a:rPr lang="fr-FR" sz="2000" b="1" dirty="0"/>
              <a:t>guide Mobilité dédié à la Recherche</a:t>
            </a:r>
          </a:p>
          <a:p>
            <a:r>
              <a:rPr lang="fr-FR" sz="2000" dirty="0"/>
              <a:t>Organiser et participer à des </a:t>
            </a:r>
            <a:r>
              <a:rPr lang="fr-FR" sz="2000" b="1" dirty="0"/>
              <a:t>Staff </a:t>
            </a:r>
            <a:r>
              <a:rPr lang="fr-FR" sz="2000" b="1" dirty="0" err="1"/>
              <a:t>weeks</a:t>
            </a:r>
            <a:endParaRPr lang="fr-FR" sz="2000" dirty="0"/>
          </a:p>
          <a:p>
            <a:endParaRPr lang="fr-FR" sz="2000" dirty="0"/>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3221875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15E1A8-AE14-424C-A0F5-491E25849F65}"/>
              </a:ext>
            </a:extLst>
          </p:cNvPr>
          <p:cNvSpPr>
            <a:spLocks noGrp="1"/>
          </p:cNvSpPr>
          <p:nvPr>
            <p:ph type="title"/>
          </p:nvPr>
        </p:nvSpPr>
        <p:spPr/>
        <p:txBody>
          <a:bodyPr/>
          <a:lstStyle/>
          <a:p>
            <a:pPr algn="r"/>
            <a:r>
              <a:rPr lang="fr-FR" dirty="0"/>
              <a:t>Vision stratégique</a:t>
            </a:r>
          </a:p>
        </p:txBody>
      </p:sp>
      <p:sp>
        <p:nvSpPr>
          <p:cNvPr id="3" name="Espace réservé du contenu 2">
            <a:extLst>
              <a:ext uri="{FF2B5EF4-FFF2-40B4-BE49-F238E27FC236}">
                <a16:creationId xmlns:a16="http://schemas.microsoft.com/office/drawing/2014/main" id="{ED3E3A58-1490-44D9-8AD0-72AFB6C2BD9B}"/>
              </a:ext>
            </a:extLst>
          </p:cNvPr>
          <p:cNvSpPr>
            <a:spLocks noGrp="1"/>
          </p:cNvSpPr>
          <p:nvPr>
            <p:ph idx="1"/>
          </p:nvPr>
        </p:nvSpPr>
        <p:spPr>
          <a:xfrm>
            <a:off x="838200" y="2004302"/>
            <a:ext cx="10515600" cy="3555672"/>
          </a:xfrm>
        </p:spPr>
        <p:txBody>
          <a:bodyPr/>
          <a:lstStyle/>
          <a:p>
            <a:endParaRPr lang="fr-FR" dirty="0"/>
          </a:p>
          <a:p>
            <a:r>
              <a:rPr lang="fr-FR" dirty="0"/>
              <a:t>Une </a:t>
            </a:r>
            <a:r>
              <a:rPr lang="fr-FR" b="1" dirty="0"/>
              <a:t>vue globale </a:t>
            </a:r>
            <a:r>
              <a:rPr lang="fr-FR" dirty="0"/>
              <a:t>: Stratégie internationale 2025-2030</a:t>
            </a:r>
          </a:p>
          <a:p>
            <a:pPr marL="0" indent="0">
              <a:buNone/>
            </a:pPr>
            <a:endParaRPr lang="fr-FR" dirty="0"/>
          </a:p>
          <a:p>
            <a:r>
              <a:rPr lang="fr-FR" dirty="0"/>
              <a:t>Des </a:t>
            </a:r>
            <a:r>
              <a:rPr lang="fr-FR" b="1" dirty="0"/>
              <a:t>vues opérationnelles</a:t>
            </a:r>
            <a:r>
              <a:rPr lang="fr-FR" dirty="0"/>
              <a:t> : Feuilles de routes annuelles </a:t>
            </a:r>
          </a:p>
          <a:p>
            <a:pPr marL="0" indent="0">
              <a:buNone/>
            </a:pPr>
            <a:endParaRPr lang="fr-FR" dirty="0"/>
          </a:p>
          <a:p>
            <a:r>
              <a:rPr lang="fr-FR" dirty="0"/>
              <a:t>Des </a:t>
            </a:r>
            <a:r>
              <a:rPr lang="fr-FR" b="1" dirty="0"/>
              <a:t>vues sur les évolutions et l’impact </a:t>
            </a:r>
            <a:r>
              <a:rPr lang="fr-FR" dirty="0"/>
              <a:t>: Indicateurs d’activités et de performance</a:t>
            </a:r>
          </a:p>
        </p:txBody>
      </p:sp>
    </p:spTree>
    <p:extLst>
      <p:ext uri="{BB962C8B-B14F-4D97-AF65-F5344CB8AC3E}">
        <p14:creationId xmlns:p14="http://schemas.microsoft.com/office/powerpoint/2010/main" val="8557287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r>
              <a:rPr lang="fr-FR" sz="6200" b="1"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49047"/>
            <a:ext cx="9202967" cy="4013105"/>
          </a:xfrm>
        </p:spPr>
        <p:txBody>
          <a:bodyPr anchor="ctr"/>
          <a:lstStyle/>
          <a:p>
            <a:pPr marL="0" indent="0">
              <a:buNone/>
            </a:pPr>
            <a:r>
              <a:rPr lang="fr-FR" sz="2200" dirty="0"/>
              <a:t>OBJECTIF</a:t>
            </a:r>
          </a:p>
          <a:p>
            <a:pPr marL="0" indent="0">
              <a:buNone/>
            </a:pPr>
            <a:r>
              <a:rPr lang="fr-FR" b="1" dirty="0"/>
              <a:t>CRÉER UN ENVIRONNEMENT FAVORABLE</a:t>
            </a:r>
          </a:p>
          <a:p>
            <a:pPr marL="0" indent="0">
              <a:buNone/>
            </a:pPr>
            <a:r>
              <a:rPr lang="fr-FR" b="1" dirty="0"/>
              <a:t>AU MULTILINGUISME POUR INCITER</a:t>
            </a:r>
          </a:p>
          <a:p>
            <a:pPr marL="0" indent="0">
              <a:buNone/>
            </a:pPr>
            <a:r>
              <a:rPr lang="fr-FR" b="1" dirty="0"/>
              <a:t>AU PLURILINGUISME</a:t>
            </a:r>
          </a:p>
          <a:p>
            <a:pPr marL="0" indent="0">
              <a:buNone/>
            </a:pPr>
            <a:endParaRPr lang="fr-FR" dirty="0"/>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448910"/>
            <a:ext cx="807519" cy="4229364"/>
          </a:xfrm>
          <a:custGeom>
            <a:avLst/>
            <a:gdLst>
              <a:gd name="connsiteX0" fmla="*/ 807519 w 807519"/>
              <a:gd name="connsiteY0" fmla="*/ 4229364 h 4229364"/>
              <a:gd name="connsiteX1" fmla="*/ 403759 w 807519"/>
              <a:gd name="connsiteY1" fmla="*/ 4162073 h 4229364"/>
              <a:gd name="connsiteX2" fmla="*/ 403760 w 807519"/>
              <a:gd name="connsiteY2" fmla="*/ 2181973 h 4229364"/>
              <a:gd name="connsiteX3" fmla="*/ 0 w 807519"/>
              <a:gd name="connsiteY3" fmla="*/ 2114682 h 4229364"/>
              <a:gd name="connsiteX4" fmla="*/ 403760 w 807519"/>
              <a:gd name="connsiteY4" fmla="*/ 2047391 h 4229364"/>
              <a:gd name="connsiteX5" fmla="*/ 403760 w 807519"/>
              <a:gd name="connsiteY5" fmla="*/ 67291 h 4229364"/>
              <a:gd name="connsiteX6" fmla="*/ 807520 w 807519"/>
              <a:gd name="connsiteY6" fmla="*/ 0 h 4229364"/>
              <a:gd name="connsiteX7" fmla="*/ 807519 w 807519"/>
              <a:gd name="connsiteY7" fmla="*/ 4229364 h 4229364"/>
              <a:gd name="connsiteX0" fmla="*/ 807519 w 807519"/>
              <a:gd name="connsiteY0" fmla="*/ 4229364 h 4229364"/>
              <a:gd name="connsiteX1" fmla="*/ 403759 w 807519"/>
              <a:gd name="connsiteY1" fmla="*/ 4162073 h 4229364"/>
              <a:gd name="connsiteX2" fmla="*/ 403760 w 807519"/>
              <a:gd name="connsiteY2" fmla="*/ 2181973 h 4229364"/>
              <a:gd name="connsiteX3" fmla="*/ 0 w 807519"/>
              <a:gd name="connsiteY3" fmla="*/ 2114682 h 4229364"/>
              <a:gd name="connsiteX4" fmla="*/ 403760 w 807519"/>
              <a:gd name="connsiteY4" fmla="*/ 2047391 h 4229364"/>
              <a:gd name="connsiteX5" fmla="*/ 403760 w 807519"/>
              <a:gd name="connsiteY5" fmla="*/ 67291 h 4229364"/>
              <a:gd name="connsiteX6" fmla="*/ 807520 w 807519"/>
              <a:gd name="connsiteY6" fmla="*/ 0 h 4229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229364" stroke="0" extrusionOk="0">
                <a:moveTo>
                  <a:pt x="807519" y="4229364"/>
                </a:moveTo>
                <a:cubicBezTo>
                  <a:pt x="582089" y="4227859"/>
                  <a:pt x="398593" y="4201176"/>
                  <a:pt x="403759" y="4162073"/>
                </a:cubicBezTo>
                <a:cubicBezTo>
                  <a:pt x="525702" y="3527712"/>
                  <a:pt x="360198" y="2843391"/>
                  <a:pt x="403760" y="2181973"/>
                </a:cubicBezTo>
                <a:cubicBezTo>
                  <a:pt x="382282" y="2165784"/>
                  <a:pt x="217792" y="2143415"/>
                  <a:pt x="0" y="2114682"/>
                </a:cubicBezTo>
                <a:cubicBezTo>
                  <a:pt x="219689" y="2112876"/>
                  <a:pt x="408145" y="2086650"/>
                  <a:pt x="403760" y="2047391"/>
                </a:cubicBezTo>
                <a:cubicBezTo>
                  <a:pt x="354227" y="1801574"/>
                  <a:pt x="388951" y="948633"/>
                  <a:pt x="403760" y="67291"/>
                </a:cubicBezTo>
                <a:cubicBezTo>
                  <a:pt x="387462" y="27631"/>
                  <a:pt x="569918" y="13757"/>
                  <a:pt x="807520" y="0"/>
                </a:cubicBezTo>
                <a:cubicBezTo>
                  <a:pt x="803022" y="1366889"/>
                  <a:pt x="777360" y="2861489"/>
                  <a:pt x="807519" y="4229364"/>
                </a:cubicBezTo>
                <a:close/>
              </a:path>
              <a:path w="807519" h="4229364" fill="none" extrusionOk="0">
                <a:moveTo>
                  <a:pt x="807519" y="4229364"/>
                </a:moveTo>
                <a:cubicBezTo>
                  <a:pt x="577520" y="4228867"/>
                  <a:pt x="400983" y="4193577"/>
                  <a:pt x="403759" y="4162073"/>
                </a:cubicBezTo>
                <a:cubicBezTo>
                  <a:pt x="407743" y="3448146"/>
                  <a:pt x="336927" y="2881031"/>
                  <a:pt x="403760" y="2181973"/>
                </a:cubicBezTo>
                <a:cubicBezTo>
                  <a:pt x="387503" y="2173876"/>
                  <a:pt x="228448" y="2118737"/>
                  <a:pt x="0" y="2114682"/>
                </a:cubicBezTo>
                <a:cubicBezTo>
                  <a:pt x="222799" y="2119228"/>
                  <a:pt x="408011" y="2082033"/>
                  <a:pt x="403760" y="2047391"/>
                </a:cubicBezTo>
                <a:cubicBezTo>
                  <a:pt x="417707" y="1666704"/>
                  <a:pt x="352027" y="714646"/>
                  <a:pt x="403760" y="67291"/>
                </a:cubicBezTo>
                <a:cubicBezTo>
                  <a:pt x="406267" y="35091"/>
                  <a:pt x="560085" y="12891"/>
                  <a:pt x="807520" y="0"/>
                </a:cubicBezTo>
              </a:path>
              <a:path w="807519" h="4229364" fill="none" stroke="0" extrusionOk="0">
                <a:moveTo>
                  <a:pt x="807519" y="4229364"/>
                </a:moveTo>
                <a:cubicBezTo>
                  <a:pt x="589229" y="4231995"/>
                  <a:pt x="404924" y="4199517"/>
                  <a:pt x="403759" y="4162073"/>
                </a:cubicBezTo>
                <a:cubicBezTo>
                  <a:pt x="285070" y="3482843"/>
                  <a:pt x="422511" y="2857341"/>
                  <a:pt x="403760" y="2181973"/>
                </a:cubicBezTo>
                <a:cubicBezTo>
                  <a:pt x="423247" y="2173818"/>
                  <a:pt x="223362" y="2118533"/>
                  <a:pt x="0" y="2114682"/>
                </a:cubicBezTo>
                <a:cubicBezTo>
                  <a:pt x="225189" y="2118069"/>
                  <a:pt x="404386" y="2085321"/>
                  <a:pt x="403760" y="2047391"/>
                </a:cubicBezTo>
                <a:cubicBezTo>
                  <a:pt x="554199" y="1560675"/>
                  <a:pt x="317881" y="951987"/>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8563652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r>
              <a:rPr lang="fr-FR" sz="6200" b="1"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49047"/>
            <a:ext cx="9202967" cy="4013105"/>
          </a:xfrm>
        </p:spPr>
        <p:txBody>
          <a:bodyPr anchor="ctr"/>
          <a:lstStyle/>
          <a:p>
            <a:pPr marL="0" indent="0">
              <a:buNone/>
            </a:pPr>
            <a:r>
              <a:rPr lang="fr-FR" sz="2000" dirty="0"/>
              <a:t>ACTIONS 1/2</a:t>
            </a:r>
            <a:endParaRPr lang="fr-FR" sz="2200" dirty="0"/>
          </a:p>
          <a:p>
            <a:endParaRPr lang="fr-FR" sz="2000" dirty="0"/>
          </a:p>
          <a:p>
            <a:r>
              <a:rPr lang="fr-FR" sz="2000" dirty="0"/>
              <a:t>Anticiper le </a:t>
            </a:r>
            <a:r>
              <a:rPr lang="fr-FR" sz="2000" b="1" dirty="0"/>
              <a:t>FLE en amont</a:t>
            </a:r>
            <a:r>
              <a:rPr lang="fr-FR" sz="2000" dirty="0"/>
              <a:t> de la mobilité en lien avec Etudes en France, Campus France, les Alliances françaises et Instituts français</a:t>
            </a:r>
          </a:p>
          <a:p>
            <a:r>
              <a:rPr lang="fr-FR" sz="2000" dirty="0"/>
              <a:t>Etendre l’offre de </a:t>
            </a:r>
            <a:r>
              <a:rPr lang="fr-FR" sz="2000" b="1" dirty="0"/>
              <a:t>FLE</a:t>
            </a:r>
            <a:r>
              <a:rPr lang="fr-FR" sz="2000" dirty="0"/>
              <a:t> avec PSL aux doctorants</a:t>
            </a:r>
          </a:p>
          <a:p>
            <a:r>
              <a:rPr lang="fr-FR" sz="2000" dirty="0"/>
              <a:t>Promouvoir l’apprentissage d’une </a:t>
            </a:r>
            <a:r>
              <a:rPr lang="fr-FR" sz="2000" b="1" dirty="0"/>
              <a:t>seconde langue étrangère</a:t>
            </a:r>
            <a:r>
              <a:rPr lang="fr-FR" sz="2000" dirty="0"/>
              <a:t> en dehors de l’anglais, compris pour les enseignants</a:t>
            </a:r>
          </a:p>
          <a:p>
            <a:r>
              <a:rPr lang="fr-FR" sz="2000" dirty="0"/>
              <a:t>Inciter les étudiants à utiliser la plateforme </a:t>
            </a:r>
            <a:r>
              <a:rPr lang="fr-FR" sz="2000" b="1" dirty="0"/>
              <a:t>Global Exam</a:t>
            </a:r>
            <a:r>
              <a:rPr lang="fr-FR" sz="2000" dirty="0"/>
              <a:t> de PSL</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448910"/>
            <a:ext cx="807519" cy="4229364"/>
          </a:xfrm>
          <a:custGeom>
            <a:avLst/>
            <a:gdLst>
              <a:gd name="connsiteX0" fmla="*/ 807519 w 807519"/>
              <a:gd name="connsiteY0" fmla="*/ 4229364 h 4229364"/>
              <a:gd name="connsiteX1" fmla="*/ 403759 w 807519"/>
              <a:gd name="connsiteY1" fmla="*/ 4162073 h 4229364"/>
              <a:gd name="connsiteX2" fmla="*/ 403760 w 807519"/>
              <a:gd name="connsiteY2" fmla="*/ 2181973 h 4229364"/>
              <a:gd name="connsiteX3" fmla="*/ 0 w 807519"/>
              <a:gd name="connsiteY3" fmla="*/ 2114682 h 4229364"/>
              <a:gd name="connsiteX4" fmla="*/ 403760 w 807519"/>
              <a:gd name="connsiteY4" fmla="*/ 2047391 h 4229364"/>
              <a:gd name="connsiteX5" fmla="*/ 403760 w 807519"/>
              <a:gd name="connsiteY5" fmla="*/ 67291 h 4229364"/>
              <a:gd name="connsiteX6" fmla="*/ 807520 w 807519"/>
              <a:gd name="connsiteY6" fmla="*/ 0 h 4229364"/>
              <a:gd name="connsiteX7" fmla="*/ 807519 w 807519"/>
              <a:gd name="connsiteY7" fmla="*/ 4229364 h 4229364"/>
              <a:gd name="connsiteX0" fmla="*/ 807519 w 807519"/>
              <a:gd name="connsiteY0" fmla="*/ 4229364 h 4229364"/>
              <a:gd name="connsiteX1" fmla="*/ 403759 w 807519"/>
              <a:gd name="connsiteY1" fmla="*/ 4162073 h 4229364"/>
              <a:gd name="connsiteX2" fmla="*/ 403760 w 807519"/>
              <a:gd name="connsiteY2" fmla="*/ 2181973 h 4229364"/>
              <a:gd name="connsiteX3" fmla="*/ 0 w 807519"/>
              <a:gd name="connsiteY3" fmla="*/ 2114682 h 4229364"/>
              <a:gd name="connsiteX4" fmla="*/ 403760 w 807519"/>
              <a:gd name="connsiteY4" fmla="*/ 2047391 h 4229364"/>
              <a:gd name="connsiteX5" fmla="*/ 403760 w 807519"/>
              <a:gd name="connsiteY5" fmla="*/ 67291 h 4229364"/>
              <a:gd name="connsiteX6" fmla="*/ 807520 w 807519"/>
              <a:gd name="connsiteY6" fmla="*/ 0 h 4229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229364" stroke="0" extrusionOk="0">
                <a:moveTo>
                  <a:pt x="807519" y="4229364"/>
                </a:moveTo>
                <a:cubicBezTo>
                  <a:pt x="582089" y="4227859"/>
                  <a:pt x="398593" y="4201176"/>
                  <a:pt x="403759" y="4162073"/>
                </a:cubicBezTo>
                <a:cubicBezTo>
                  <a:pt x="525702" y="3527712"/>
                  <a:pt x="360198" y="2843391"/>
                  <a:pt x="403760" y="2181973"/>
                </a:cubicBezTo>
                <a:cubicBezTo>
                  <a:pt x="382282" y="2165784"/>
                  <a:pt x="217792" y="2143415"/>
                  <a:pt x="0" y="2114682"/>
                </a:cubicBezTo>
                <a:cubicBezTo>
                  <a:pt x="219689" y="2112876"/>
                  <a:pt x="408145" y="2086650"/>
                  <a:pt x="403760" y="2047391"/>
                </a:cubicBezTo>
                <a:cubicBezTo>
                  <a:pt x="354227" y="1801574"/>
                  <a:pt x="388951" y="948633"/>
                  <a:pt x="403760" y="67291"/>
                </a:cubicBezTo>
                <a:cubicBezTo>
                  <a:pt x="387462" y="27631"/>
                  <a:pt x="569918" y="13757"/>
                  <a:pt x="807520" y="0"/>
                </a:cubicBezTo>
                <a:cubicBezTo>
                  <a:pt x="803022" y="1366889"/>
                  <a:pt x="777360" y="2861489"/>
                  <a:pt x="807519" y="4229364"/>
                </a:cubicBezTo>
                <a:close/>
              </a:path>
              <a:path w="807519" h="4229364" fill="none" extrusionOk="0">
                <a:moveTo>
                  <a:pt x="807519" y="4229364"/>
                </a:moveTo>
                <a:cubicBezTo>
                  <a:pt x="577520" y="4228867"/>
                  <a:pt x="400983" y="4193577"/>
                  <a:pt x="403759" y="4162073"/>
                </a:cubicBezTo>
                <a:cubicBezTo>
                  <a:pt x="407743" y="3448146"/>
                  <a:pt x="336927" y="2881031"/>
                  <a:pt x="403760" y="2181973"/>
                </a:cubicBezTo>
                <a:cubicBezTo>
                  <a:pt x="387503" y="2173876"/>
                  <a:pt x="228448" y="2118737"/>
                  <a:pt x="0" y="2114682"/>
                </a:cubicBezTo>
                <a:cubicBezTo>
                  <a:pt x="222799" y="2119228"/>
                  <a:pt x="408011" y="2082033"/>
                  <a:pt x="403760" y="2047391"/>
                </a:cubicBezTo>
                <a:cubicBezTo>
                  <a:pt x="417707" y="1666704"/>
                  <a:pt x="352027" y="714646"/>
                  <a:pt x="403760" y="67291"/>
                </a:cubicBezTo>
                <a:cubicBezTo>
                  <a:pt x="406267" y="35091"/>
                  <a:pt x="560085" y="12891"/>
                  <a:pt x="807520" y="0"/>
                </a:cubicBezTo>
              </a:path>
              <a:path w="807519" h="4229364" fill="none" stroke="0" extrusionOk="0">
                <a:moveTo>
                  <a:pt x="807519" y="4229364"/>
                </a:moveTo>
                <a:cubicBezTo>
                  <a:pt x="589229" y="4231995"/>
                  <a:pt x="404924" y="4199517"/>
                  <a:pt x="403759" y="4162073"/>
                </a:cubicBezTo>
                <a:cubicBezTo>
                  <a:pt x="285070" y="3482843"/>
                  <a:pt x="422511" y="2857341"/>
                  <a:pt x="403760" y="2181973"/>
                </a:cubicBezTo>
                <a:cubicBezTo>
                  <a:pt x="423247" y="2173818"/>
                  <a:pt x="223362" y="2118533"/>
                  <a:pt x="0" y="2114682"/>
                </a:cubicBezTo>
                <a:cubicBezTo>
                  <a:pt x="225189" y="2118069"/>
                  <a:pt x="404386" y="2085321"/>
                  <a:pt x="403760" y="2047391"/>
                </a:cubicBezTo>
                <a:cubicBezTo>
                  <a:pt x="554199" y="1560675"/>
                  <a:pt x="317881" y="951987"/>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7241780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r>
              <a:rPr lang="fr-FR" sz="6200" b="1"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49047"/>
            <a:ext cx="9202967" cy="4013105"/>
          </a:xfrm>
        </p:spPr>
        <p:txBody>
          <a:bodyPr anchor="ctr"/>
          <a:lstStyle/>
          <a:p>
            <a:pPr marL="0" indent="0">
              <a:buNone/>
            </a:pPr>
            <a:r>
              <a:rPr lang="fr-FR" sz="2000" dirty="0"/>
              <a:t>ACTIONS 2/2</a:t>
            </a:r>
          </a:p>
          <a:p>
            <a:pPr marL="0" indent="0">
              <a:buNone/>
            </a:pPr>
            <a:endParaRPr lang="fr-FR" sz="2200" dirty="0"/>
          </a:p>
          <a:p>
            <a:r>
              <a:rPr lang="fr-FR" sz="2000" dirty="0"/>
              <a:t>Proposer des </a:t>
            </a:r>
            <a:r>
              <a:rPr lang="fr-FR" sz="2000" b="1" dirty="0"/>
              <a:t>parcours dans d’autres langues</a:t>
            </a:r>
            <a:r>
              <a:rPr lang="fr-FR" sz="2000" dirty="0"/>
              <a:t> que le français (diplôme inclus) – « Yes, </a:t>
            </a:r>
            <a:r>
              <a:rPr lang="fr-FR" sz="2000" dirty="0" err="1"/>
              <a:t>we</a:t>
            </a:r>
            <a:r>
              <a:rPr lang="fr-FR" sz="2000" dirty="0"/>
              <a:t> CAN! Cours en </a:t>
            </a:r>
            <a:r>
              <a:rPr lang="fr-FR" sz="2000" dirty="0" err="1"/>
              <a:t>ANglais</a:t>
            </a:r>
            <a:r>
              <a:rPr lang="fr-FR" sz="2000" dirty="0"/>
              <a:t> »</a:t>
            </a:r>
          </a:p>
          <a:p>
            <a:r>
              <a:rPr lang="fr-FR" sz="2000" b="1" dirty="0"/>
              <a:t>Identifier les cours en anglais</a:t>
            </a:r>
            <a:r>
              <a:rPr lang="fr-FR" sz="2000" dirty="0"/>
              <a:t> dans le descriptif de cours et l’emploi du temps</a:t>
            </a:r>
          </a:p>
          <a:p>
            <a:r>
              <a:rPr lang="fr-FR" sz="2000" dirty="0"/>
              <a:t>Mettre à disposition des </a:t>
            </a:r>
            <a:r>
              <a:rPr lang="fr-FR" sz="2000" b="1" dirty="0"/>
              <a:t>écouteurs de traduction</a:t>
            </a:r>
            <a:r>
              <a:rPr lang="fr-FR" sz="2000" dirty="0"/>
              <a:t> en temps réel pour les étudiants en mobilité entrante et sortante, les enseignants et l’administration</a:t>
            </a:r>
          </a:p>
          <a:p>
            <a:r>
              <a:rPr lang="fr-FR" sz="2000" dirty="0"/>
              <a:t>Valoriser le </a:t>
            </a:r>
            <a:r>
              <a:rPr lang="fr-FR" sz="2000" b="1" dirty="0"/>
              <a:t>fonds multilingue</a:t>
            </a:r>
            <a:r>
              <a:rPr lang="fr-FR" sz="2000" dirty="0"/>
              <a:t> de la bibliothèque</a:t>
            </a:r>
          </a:p>
          <a:p>
            <a:endParaRPr lang="fr-FR" dirty="0"/>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448910"/>
            <a:ext cx="807519" cy="4229364"/>
          </a:xfrm>
          <a:custGeom>
            <a:avLst/>
            <a:gdLst>
              <a:gd name="connsiteX0" fmla="*/ 807519 w 807519"/>
              <a:gd name="connsiteY0" fmla="*/ 4229364 h 4229364"/>
              <a:gd name="connsiteX1" fmla="*/ 403759 w 807519"/>
              <a:gd name="connsiteY1" fmla="*/ 4162073 h 4229364"/>
              <a:gd name="connsiteX2" fmla="*/ 403760 w 807519"/>
              <a:gd name="connsiteY2" fmla="*/ 2181973 h 4229364"/>
              <a:gd name="connsiteX3" fmla="*/ 0 w 807519"/>
              <a:gd name="connsiteY3" fmla="*/ 2114682 h 4229364"/>
              <a:gd name="connsiteX4" fmla="*/ 403760 w 807519"/>
              <a:gd name="connsiteY4" fmla="*/ 2047391 h 4229364"/>
              <a:gd name="connsiteX5" fmla="*/ 403760 w 807519"/>
              <a:gd name="connsiteY5" fmla="*/ 67291 h 4229364"/>
              <a:gd name="connsiteX6" fmla="*/ 807520 w 807519"/>
              <a:gd name="connsiteY6" fmla="*/ 0 h 4229364"/>
              <a:gd name="connsiteX7" fmla="*/ 807519 w 807519"/>
              <a:gd name="connsiteY7" fmla="*/ 4229364 h 4229364"/>
              <a:gd name="connsiteX0" fmla="*/ 807519 w 807519"/>
              <a:gd name="connsiteY0" fmla="*/ 4229364 h 4229364"/>
              <a:gd name="connsiteX1" fmla="*/ 403759 w 807519"/>
              <a:gd name="connsiteY1" fmla="*/ 4162073 h 4229364"/>
              <a:gd name="connsiteX2" fmla="*/ 403760 w 807519"/>
              <a:gd name="connsiteY2" fmla="*/ 2181973 h 4229364"/>
              <a:gd name="connsiteX3" fmla="*/ 0 w 807519"/>
              <a:gd name="connsiteY3" fmla="*/ 2114682 h 4229364"/>
              <a:gd name="connsiteX4" fmla="*/ 403760 w 807519"/>
              <a:gd name="connsiteY4" fmla="*/ 2047391 h 4229364"/>
              <a:gd name="connsiteX5" fmla="*/ 403760 w 807519"/>
              <a:gd name="connsiteY5" fmla="*/ 67291 h 4229364"/>
              <a:gd name="connsiteX6" fmla="*/ 807520 w 807519"/>
              <a:gd name="connsiteY6" fmla="*/ 0 h 4229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229364" stroke="0" extrusionOk="0">
                <a:moveTo>
                  <a:pt x="807519" y="4229364"/>
                </a:moveTo>
                <a:cubicBezTo>
                  <a:pt x="582089" y="4227859"/>
                  <a:pt x="398593" y="4201176"/>
                  <a:pt x="403759" y="4162073"/>
                </a:cubicBezTo>
                <a:cubicBezTo>
                  <a:pt x="525702" y="3527712"/>
                  <a:pt x="360198" y="2843391"/>
                  <a:pt x="403760" y="2181973"/>
                </a:cubicBezTo>
                <a:cubicBezTo>
                  <a:pt x="382282" y="2165784"/>
                  <a:pt x="217792" y="2143415"/>
                  <a:pt x="0" y="2114682"/>
                </a:cubicBezTo>
                <a:cubicBezTo>
                  <a:pt x="219689" y="2112876"/>
                  <a:pt x="408145" y="2086650"/>
                  <a:pt x="403760" y="2047391"/>
                </a:cubicBezTo>
                <a:cubicBezTo>
                  <a:pt x="354227" y="1801574"/>
                  <a:pt x="388951" y="948633"/>
                  <a:pt x="403760" y="67291"/>
                </a:cubicBezTo>
                <a:cubicBezTo>
                  <a:pt x="387462" y="27631"/>
                  <a:pt x="569918" y="13757"/>
                  <a:pt x="807520" y="0"/>
                </a:cubicBezTo>
                <a:cubicBezTo>
                  <a:pt x="803022" y="1366889"/>
                  <a:pt x="777360" y="2861489"/>
                  <a:pt x="807519" y="4229364"/>
                </a:cubicBezTo>
                <a:close/>
              </a:path>
              <a:path w="807519" h="4229364" fill="none" extrusionOk="0">
                <a:moveTo>
                  <a:pt x="807519" y="4229364"/>
                </a:moveTo>
                <a:cubicBezTo>
                  <a:pt x="577520" y="4228867"/>
                  <a:pt x="400983" y="4193577"/>
                  <a:pt x="403759" y="4162073"/>
                </a:cubicBezTo>
                <a:cubicBezTo>
                  <a:pt x="407743" y="3448146"/>
                  <a:pt x="336927" y="2881031"/>
                  <a:pt x="403760" y="2181973"/>
                </a:cubicBezTo>
                <a:cubicBezTo>
                  <a:pt x="387503" y="2173876"/>
                  <a:pt x="228448" y="2118737"/>
                  <a:pt x="0" y="2114682"/>
                </a:cubicBezTo>
                <a:cubicBezTo>
                  <a:pt x="222799" y="2119228"/>
                  <a:pt x="408011" y="2082033"/>
                  <a:pt x="403760" y="2047391"/>
                </a:cubicBezTo>
                <a:cubicBezTo>
                  <a:pt x="417707" y="1666704"/>
                  <a:pt x="352027" y="714646"/>
                  <a:pt x="403760" y="67291"/>
                </a:cubicBezTo>
                <a:cubicBezTo>
                  <a:pt x="406267" y="35091"/>
                  <a:pt x="560085" y="12891"/>
                  <a:pt x="807520" y="0"/>
                </a:cubicBezTo>
              </a:path>
              <a:path w="807519" h="4229364" fill="none" stroke="0" extrusionOk="0">
                <a:moveTo>
                  <a:pt x="807519" y="4229364"/>
                </a:moveTo>
                <a:cubicBezTo>
                  <a:pt x="589229" y="4231995"/>
                  <a:pt x="404924" y="4199517"/>
                  <a:pt x="403759" y="4162073"/>
                </a:cubicBezTo>
                <a:cubicBezTo>
                  <a:pt x="285070" y="3482843"/>
                  <a:pt x="422511" y="2857341"/>
                  <a:pt x="403760" y="2181973"/>
                </a:cubicBezTo>
                <a:cubicBezTo>
                  <a:pt x="423247" y="2173818"/>
                  <a:pt x="223362" y="2118533"/>
                  <a:pt x="0" y="2114682"/>
                </a:cubicBezTo>
                <a:cubicBezTo>
                  <a:pt x="225189" y="2118069"/>
                  <a:pt x="404386" y="2085321"/>
                  <a:pt x="403760" y="2047391"/>
                </a:cubicBezTo>
                <a:cubicBezTo>
                  <a:pt x="554199" y="1560675"/>
                  <a:pt x="317881" y="951987"/>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32052602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dirty="0">
                <a:solidFill>
                  <a:srgbClr val="FF0000"/>
                </a:solidFill>
              </a:rPr>
              <a:t>c’est quoi ?</a:t>
            </a: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r>
              <a:rPr lang="fr-FR" sz="6200" b="1" dirty="0">
                <a:solidFill>
                  <a:srgbClr val="FF0000"/>
                </a:solidFill>
              </a:rPr>
              <a:t>partenariale</a:t>
            </a:r>
          </a:p>
          <a:p>
            <a:pPr algn="r"/>
            <a:r>
              <a:rPr lang="fr-FR" sz="6200"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49047"/>
            <a:ext cx="8574973" cy="4013105"/>
          </a:xfrm>
        </p:spPr>
        <p:txBody>
          <a:bodyPr anchor="ctr"/>
          <a:lstStyle/>
          <a:p>
            <a:pPr marL="0" indent="0">
              <a:buNone/>
            </a:pPr>
            <a:r>
              <a:rPr lang="fr-FR" sz="2200" dirty="0"/>
              <a:t>OBJECTIF</a:t>
            </a:r>
          </a:p>
          <a:p>
            <a:pPr marL="0" indent="0">
              <a:buNone/>
            </a:pPr>
            <a:r>
              <a:rPr lang="fr-FR" b="1" dirty="0"/>
              <a:t>PASSER DU PARTENARIAT BILATERAL  DE COURT TERME AU PARTENARIAT MULTILATERAL PERENNE</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5941258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dirty="0">
                <a:solidFill>
                  <a:srgbClr val="FF0000"/>
                </a:solidFill>
              </a:rPr>
              <a:t>c’est quoi ?</a:t>
            </a: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r>
              <a:rPr lang="fr-FR" sz="6200" b="1" dirty="0">
                <a:solidFill>
                  <a:srgbClr val="FF0000"/>
                </a:solidFill>
              </a:rPr>
              <a:t>partenariale</a:t>
            </a:r>
          </a:p>
          <a:p>
            <a:pPr algn="r"/>
            <a:r>
              <a:rPr lang="fr-FR" sz="6200"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49047"/>
            <a:ext cx="8574973" cy="4013105"/>
          </a:xfrm>
        </p:spPr>
        <p:txBody>
          <a:bodyPr anchor="ctr"/>
          <a:lstStyle/>
          <a:p>
            <a:pPr marL="0" indent="0">
              <a:buNone/>
            </a:pPr>
            <a:r>
              <a:rPr lang="fr-FR" sz="2000" dirty="0"/>
              <a:t>ACTIONS 1/3</a:t>
            </a:r>
            <a:endParaRPr lang="fr-FR" sz="2200" dirty="0"/>
          </a:p>
          <a:p>
            <a:r>
              <a:rPr lang="fr-FR" sz="2000" dirty="0"/>
              <a:t>Institutionnaliser systématiquement les partenariats entre enseignants par une </a:t>
            </a:r>
            <a:r>
              <a:rPr lang="fr-FR" sz="2000" b="1" dirty="0"/>
              <a:t>convention partenariale</a:t>
            </a:r>
          </a:p>
          <a:p>
            <a:r>
              <a:rPr lang="fr-FR" sz="2000" dirty="0"/>
              <a:t>Privilégier les partenariats de projets </a:t>
            </a:r>
            <a:r>
              <a:rPr lang="fr-FR" sz="2000" b="1" dirty="0"/>
              <a:t>pluriannuels</a:t>
            </a:r>
            <a:r>
              <a:rPr lang="fr-FR" sz="2000" dirty="0"/>
              <a:t> et </a:t>
            </a:r>
            <a:r>
              <a:rPr lang="fr-FR" sz="2000" b="1" dirty="0"/>
              <a:t>multipartenaires</a:t>
            </a:r>
          </a:p>
          <a:p>
            <a:r>
              <a:rPr lang="fr-FR" sz="2000" dirty="0"/>
              <a:t>Inciter au pilotage de projets internationaux en </a:t>
            </a:r>
            <a:r>
              <a:rPr lang="fr-FR" sz="2000" b="1" dirty="0"/>
              <a:t>binôme d’enseignants </a:t>
            </a:r>
            <a:r>
              <a:rPr lang="fr-FR" sz="2000" dirty="0"/>
              <a:t>(dont au moins un titulaire)</a:t>
            </a:r>
          </a:p>
          <a:p>
            <a:r>
              <a:rPr lang="fr-FR" sz="2000" dirty="0"/>
              <a:t>Inciter la CFVE à prendre en compte ces </a:t>
            </a:r>
            <a:r>
              <a:rPr lang="fr-FR" sz="2000" b="1" dirty="0"/>
              <a:t>critères </a:t>
            </a:r>
            <a:r>
              <a:rPr lang="fr-FR" sz="2000" dirty="0"/>
              <a:t>et les</a:t>
            </a:r>
            <a:r>
              <a:rPr lang="fr-FR" sz="2000" b="1" dirty="0"/>
              <a:t> zones prioritaires </a:t>
            </a:r>
            <a:r>
              <a:rPr lang="fr-FR" sz="2000" dirty="0"/>
              <a:t>d’intervention</a:t>
            </a:r>
          </a:p>
          <a:p>
            <a:r>
              <a:rPr lang="fr-FR" sz="2000" dirty="0"/>
              <a:t>Proposer aux enseignants et aux chercheurs </a:t>
            </a:r>
            <a:r>
              <a:rPr lang="fr-FR" sz="2000" b="1" dirty="0"/>
              <a:t>des ressources et une formation</a:t>
            </a:r>
            <a:r>
              <a:rPr lang="fr-FR" sz="2000" dirty="0"/>
              <a:t> sur le montage et le déroulement de projets à l’international, notamment sur les pistes de financements possibles (public et privé)</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39156659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dirty="0">
                <a:solidFill>
                  <a:srgbClr val="FF0000"/>
                </a:solidFill>
              </a:rPr>
              <a:t>c’est quoi ?</a:t>
            </a: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r>
              <a:rPr lang="fr-FR" sz="6200" b="1" dirty="0">
                <a:solidFill>
                  <a:srgbClr val="FF0000"/>
                </a:solidFill>
              </a:rPr>
              <a:t>partenariale</a:t>
            </a:r>
          </a:p>
          <a:p>
            <a:pPr algn="r"/>
            <a:r>
              <a:rPr lang="fr-FR" sz="6200"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11723"/>
            <a:ext cx="9314018" cy="4013105"/>
          </a:xfrm>
        </p:spPr>
        <p:txBody>
          <a:bodyPr anchor="ctr"/>
          <a:lstStyle/>
          <a:p>
            <a:pPr marL="0" indent="0">
              <a:buNone/>
            </a:pPr>
            <a:r>
              <a:rPr lang="fr-FR" sz="2000" dirty="0"/>
              <a:t>ACTIONS 2/3</a:t>
            </a:r>
            <a:endParaRPr lang="fr-FR" sz="2200" dirty="0"/>
          </a:p>
          <a:p>
            <a:r>
              <a:rPr lang="fr-FR" sz="2000" dirty="0"/>
              <a:t>Organiser le service RI pour faire de l’</a:t>
            </a:r>
            <a:r>
              <a:rPr lang="fr-FR" sz="2000" b="1" dirty="0"/>
              <a:t>accompagnement en ingénierie</a:t>
            </a:r>
            <a:r>
              <a:rPr lang="fr-FR" sz="2000" dirty="0"/>
              <a:t> de projets internationaux</a:t>
            </a:r>
          </a:p>
          <a:p>
            <a:r>
              <a:rPr lang="fr-FR" sz="2000" b="1" dirty="0"/>
              <a:t>Elargir et diversifier les partenariats</a:t>
            </a:r>
            <a:r>
              <a:rPr lang="fr-FR" sz="2000" dirty="0"/>
              <a:t> en dehors des établissements d’enseignement en architecture : agences, entreprises, collectivités, associations, ONG, groupes de réflexions, autres disciplines</a:t>
            </a:r>
          </a:p>
          <a:p>
            <a:r>
              <a:rPr lang="fr-FR" sz="2000" dirty="0"/>
              <a:t>Systématiser la présence d’un enseignant, chercheur ou professionnel </a:t>
            </a:r>
            <a:r>
              <a:rPr lang="fr-FR" sz="2000" b="1" dirty="0"/>
              <a:t>étranger dans certains jurys</a:t>
            </a:r>
            <a:r>
              <a:rPr lang="fr-FR" sz="2000" dirty="0"/>
              <a:t> (PFE, Recherche, HMONP)</a:t>
            </a:r>
          </a:p>
          <a:p>
            <a:r>
              <a:rPr lang="fr-FR" sz="2000" dirty="0"/>
              <a:t>Proposer des </a:t>
            </a:r>
            <a:r>
              <a:rPr lang="fr-FR" sz="2000" b="1" dirty="0"/>
              <a:t>partenariats en mode hybride</a:t>
            </a:r>
            <a:r>
              <a:rPr lang="fr-FR" sz="2000" dirty="0"/>
              <a:t>, notamment des conférences ou webinaires internationaux</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14605544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dirty="0">
                <a:solidFill>
                  <a:srgbClr val="FF0000"/>
                </a:solidFill>
              </a:rPr>
              <a:t>c’est quoi ?</a:t>
            </a: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r>
              <a:rPr lang="fr-FR" sz="6200" b="1" dirty="0">
                <a:solidFill>
                  <a:srgbClr val="FF0000"/>
                </a:solidFill>
              </a:rPr>
              <a:t>partenariale</a:t>
            </a:r>
          </a:p>
          <a:p>
            <a:pPr algn="r"/>
            <a:r>
              <a:rPr lang="fr-FR" sz="6200"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574399"/>
            <a:ext cx="9314018" cy="4013105"/>
          </a:xfrm>
        </p:spPr>
        <p:txBody>
          <a:bodyPr anchor="ctr"/>
          <a:lstStyle/>
          <a:p>
            <a:pPr marL="0" indent="0">
              <a:buNone/>
            </a:pPr>
            <a:r>
              <a:rPr lang="fr-FR" sz="2000" dirty="0"/>
              <a:t>ACTIONS 3/3</a:t>
            </a:r>
            <a:endParaRPr lang="fr-FR" sz="2200" dirty="0"/>
          </a:p>
          <a:p>
            <a:r>
              <a:rPr lang="fr-FR" sz="2000" dirty="0"/>
              <a:t>Se déployer sur </a:t>
            </a:r>
            <a:r>
              <a:rPr lang="fr-FR" sz="2000" b="1" dirty="0"/>
              <a:t>l’ensemble des dispositifs européens</a:t>
            </a:r>
            <a:r>
              <a:rPr lang="fr-FR" sz="2000" dirty="0"/>
              <a:t> : ERASMUS+ (131 BIP, 171, KA2), Horizon Europe (NEB), Europe Créative (Coopération, Réseau, Mobilité individuelle), Interreg, etc.</a:t>
            </a:r>
          </a:p>
          <a:p>
            <a:r>
              <a:rPr lang="fr-FR" sz="2000" dirty="0"/>
              <a:t>Porter une attention aux dispositifs de soutien et d’accompagnement de l’</a:t>
            </a:r>
            <a:r>
              <a:rPr lang="fr-FR" sz="2000" b="1" dirty="0"/>
              <a:t>Institut français</a:t>
            </a:r>
            <a:r>
              <a:rPr lang="fr-FR" sz="2000" dirty="0"/>
              <a:t> et des autres opérateurs de l’international (ex. </a:t>
            </a:r>
            <a:r>
              <a:rPr lang="fr-FR" sz="2000" dirty="0" err="1"/>
              <a:t>Artcena</a:t>
            </a:r>
            <a:r>
              <a:rPr lang="fr-FR" sz="2000" dirty="0"/>
              <a:t> QP)</a:t>
            </a:r>
          </a:p>
          <a:p>
            <a:r>
              <a:rPr lang="fr-FR" sz="2000" dirty="0"/>
              <a:t>Proposer une </a:t>
            </a:r>
            <a:r>
              <a:rPr lang="fr-FR" sz="2000" b="1" dirty="0"/>
              <a:t>académie d’été (ou d’hiver), fixe ou itinérante, en</a:t>
            </a:r>
            <a:r>
              <a:rPr lang="fr-FR" sz="2000" dirty="0"/>
              <a:t> lien avec d’autres ENSA ou d’autres partenaires européens (capitales européennes de la Culture par exemple)</a:t>
            </a:r>
          </a:p>
          <a:p>
            <a:pPr marL="0" indent="0">
              <a:buNone/>
            </a:pPr>
            <a:endParaRPr lang="fr-FR" sz="2000" dirty="0"/>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12138440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r>
              <a:rPr lang="fr-FR" sz="6200" b="1" dirty="0">
                <a:solidFill>
                  <a:srgbClr val="FF0000"/>
                </a:solidFill>
              </a:rPr>
              <a:t>en réseau</a:t>
            </a:r>
          </a:p>
          <a:p>
            <a:pPr algn="r"/>
            <a:r>
              <a:rPr lang="fr-FR" sz="6200" dirty="0">
                <a:solidFill>
                  <a:srgbClr val="FF0000"/>
                </a:solidFill>
              </a:rPr>
              <a:t>partenariale</a:t>
            </a:r>
          </a:p>
          <a:p>
            <a:pPr algn="r"/>
            <a:r>
              <a:rPr lang="fr-FR" sz="6200"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49047"/>
            <a:ext cx="8574973" cy="4013105"/>
          </a:xfrm>
        </p:spPr>
        <p:txBody>
          <a:bodyPr anchor="ctr"/>
          <a:lstStyle/>
          <a:p>
            <a:pPr marL="0" indent="0">
              <a:buNone/>
            </a:pPr>
            <a:r>
              <a:rPr lang="fr-FR" sz="2200" dirty="0"/>
              <a:t>OBJECTIF</a:t>
            </a:r>
          </a:p>
          <a:p>
            <a:pPr marL="0" indent="0">
              <a:buNone/>
            </a:pPr>
            <a:r>
              <a:rPr lang="fr-FR" b="1" i="1" dirty="0"/>
              <a:t>CITIUS, ALTIUS, FORTIUS - COMMUNITER !</a:t>
            </a:r>
          </a:p>
          <a:p>
            <a:pPr marL="0" indent="0">
              <a:buNone/>
            </a:pPr>
            <a:r>
              <a:rPr lang="fr-FR" b="1" dirty="0"/>
              <a:t>PLUS VITE, PLUS HAUT, PLUS FORT - ENSEMBLE !</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11483493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r>
              <a:rPr lang="fr-FR" sz="6200" b="1" dirty="0">
                <a:solidFill>
                  <a:srgbClr val="FF0000"/>
                </a:solidFill>
              </a:rPr>
              <a:t>en réseau</a:t>
            </a:r>
          </a:p>
          <a:p>
            <a:pPr algn="r"/>
            <a:r>
              <a:rPr lang="fr-FR" sz="6200" dirty="0">
                <a:solidFill>
                  <a:srgbClr val="FF0000"/>
                </a:solidFill>
              </a:rPr>
              <a:t>partenariale</a:t>
            </a:r>
          </a:p>
          <a:p>
            <a:pPr algn="r"/>
            <a:r>
              <a:rPr lang="fr-FR" sz="6200"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28027"/>
            <a:ext cx="8961229" cy="4013105"/>
          </a:xfrm>
        </p:spPr>
        <p:txBody>
          <a:bodyPr anchor="ctr"/>
          <a:lstStyle/>
          <a:p>
            <a:pPr marL="0" indent="0">
              <a:buNone/>
            </a:pPr>
            <a:r>
              <a:rPr lang="fr-FR" sz="2000" dirty="0"/>
              <a:t>ACTIONS 1/2</a:t>
            </a:r>
            <a:endParaRPr lang="fr-FR" sz="2200" dirty="0"/>
          </a:p>
          <a:p>
            <a:r>
              <a:rPr lang="fr-FR" sz="2000" dirty="0"/>
              <a:t>Echanger avec les homologues des </a:t>
            </a:r>
            <a:r>
              <a:rPr lang="fr-FR" sz="2000" b="1" dirty="0"/>
              <a:t>ENSA</a:t>
            </a:r>
            <a:r>
              <a:rPr lang="fr-FR" sz="2000" dirty="0"/>
              <a:t> sur les bonnes pratiques</a:t>
            </a:r>
          </a:p>
          <a:p>
            <a:r>
              <a:rPr lang="fr-FR" sz="2000" dirty="0"/>
              <a:t>Echanger et collaborer avec les autres services RI des membres de </a:t>
            </a:r>
            <a:r>
              <a:rPr lang="fr-FR" sz="2000" b="1" dirty="0"/>
              <a:t>PSL</a:t>
            </a:r>
            <a:r>
              <a:rPr lang="fr-FR" sz="2000" dirty="0"/>
              <a:t>, et notamment dans </a:t>
            </a:r>
            <a:r>
              <a:rPr lang="fr-FR" sz="2000" b="1" dirty="0"/>
              <a:t>PSL </a:t>
            </a:r>
            <a:r>
              <a:rPr lang="fr-FR" sz="2000" b="1" dirty="0" err="1"/>
              <a:t>School</a:t>
            </a:r>
            <a:r>
              <a:rPr lang="fr-FR" sz="2000" b="1" dirty="0"/>
              <a:t> of Arts</a:t>
            </a:r>
            <a:r>
              <a:rPr lang="fr-FR" sz="2000" dirty="0"/>
              <a:t>,</a:t>
            </a:r>
            <a:r>
              <a:rPr lang="fr-FR" sz="2000" b="1" dirty="0"/>
              <a:t> PSL </a:t>
            </a:r>
            <a:r>
              <a:rPr lang="fr-FR" sz="2000" b="1" dirty="0" err="1"/>
              <a:t>School</a:t>
            </a:r>
            <a:r>
              <a:rPr lang="fr-FR" sz="2000" b="1" dirty="0"/>
              <a:t> of Engineering</a:t>
            </a:r>
            <a:r>
              <a:rPr lang="fr-FR" sz="2000" dirty="0"/>
              <a:t> et </a:t>
            </a:r>
            <a:r>
              <a:rPr lang="fr-FR" sz="2000" b="1" dirty="0"/>
              <a:t>PSL </a:t>
            </a:r>
            <a:r>
              <a:rPr lang="fr-FR" sz="2000" b="1" dirty="0" err="1"/>
              <a:t>School</a:t>
            </a:r>
            <a:r>
              <a:rPr lang="fr-FR" sz="2000" b="1" dirty="0"/>
              <a:t> of AI</a:t>
            </a:r>
          </a:p>
          <a:p>
            <a:r>
              <a:rPr lang="fr-FR" sz="2000" dirty="0"/>
              <a:t>S ’inscrire dans les réseaux internationaux dont PSL est membre, notamment l’Université européenne </a:t>
            </a:r>
            <a:r>
              <a:rPr lang="fr-FR" sz="2000" b="1" dirty="0"/>
              <a:t>EELISA</a:t>
            </a:r>
          </a:p>
          <a:p>
            <a:r>
              <a:rPr lang="fr-FR" sz="2000" dirty="0"/>
              <a:t>Organiser des </a:t>
            </a:r>
            <a:r>
              <a:rPr lang="fr-FR" sz="2000" b="1" dirty="0"/>
              <a:t>rencontres régulières </a:t>
            </a:r>
            <a:r>
              <a:rPr lang="fr-FR" sz="2000" dirty="0"/>
              <a:t>de tous les services RI des partenaires de Paris-Malaquais (biennal virtuel / triennal présentiel)</a:t>
            </a:r>
            <a:endParaRPr lang="fr-FR" sz="2000" b="1" dirty="0"/>
          </a:p>
          <a:p>
            <a:r>
              <a:rPr lang="fr-FR" sz="2000" dirty="0"/>
              <a:t>Promouvoir les actions de l’école auprès des </a:t>
            </a:r>
            <a:r>
              <a:rPr lang="fr-FR" sz="2000" b="1" dirty="0"/>
              <a:t>réseaux diplomatiques</a:t>
            </a:r>
            <a:r>
              <a:rPr lang="fr-FR" sz="2000" dirty="0"/>
              <a:t> français à l’étranger et étrangers en France, notamment lors des journées du réseau de l’Institut français</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18831563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r>
              <a:rPr lang="fr-FR" sz="6200" b="1" dirty="0">
                <a:solidFill>
                  <a:srgbClr val="FF0000"/>
                </a:solidFill>
              </a:rPr>
              <a:t>en réseau</a:t>
            </a:r>
          </a:p>
          <a:p>
            <a:pPr algn="r"/>
            <a:r>
              <a:rPr lang="fr-FR" sz="6200" dirty="0">
                <a:solidFill>
                  <a:srgbClr val="FF0000"/>
                </a:solidFill>
              </a:rPr>
              <a:t>partenariale</a:t>
            </a:r>
          </a:p>
          <a:p>
            <a:pPr algn="r"/>
            <a:r>
              <a:rPr lang="fr-FR" sz="6200"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28027"/>
            <a:ext cx="8961229" cy="4013105"/>
          </a:xfrm>
        </p:spPr>
        <p:txBody>
          <a:bodyPr anchor="ctr"/>
          <a:lstStyle/>
          <a:p>
            <a:pPr marL="0" indent="0">
              <a:buNone/>
            </a:pPr>
            <a:r>
              <a:rPr lang="fr-FR" sz="2000" dirty="0"/>
              <a:t>ACTIONS 2/2</a:t>
            </a:r>
            <a:endParaRPr lang="fr-FR" sz="2200" dirty="0"/>
          </a:p>
          <a:p>
            <a:r>
              <a:rPr lang="fr-FR" sz="2000" dirty="0"/>
              <a:t>Renforcer les </a:t>
            </a:r>
            <a:r>
              <a:rPr lang="fr-FR" sz="2000" b="1" dirty="0"/>
              <a:t>réseaux scientifiques </a:t>
            </a:r>
            <a:r>
              <a:rPr lang="fr-FR" sz="2000" dirty="0"/>
              <a:t>existants : </a:t>
            </a:r>
            <a:r>
              <a:rPr lang="fr-FR" sz="2000" dirty="0" err="1"/>
              <a:t>Chronotopia</a:t>
            </a:r>
            <a:r>
              <a:rPr lang="fr-FR" sz="2000" dirty="0"/>
              <a:t>, DHDL, etc.</a:t>
            </a:r>
          </a:p>
          <a:p>
            <a:r>
              <a:rPr lang="fr-FR" sz="2000" dirty="0"/>
              <a:t>Intégrer des réseaux européens </a:t>
            </a:r>
            <a:r>
              <a:rPr lang="fr-FR" sz="2000" b="1" dirty="0"/>
              <a:t>spécifiques</a:t>
            </a:r>
            <a:r>
              <a:rPr lang="fr-FR" sz="2000" dirty="0"/>
              <a:t>: EAAE, </a:t>
            </a:r>
            <a:r>
              <a:rPr lang="fr-FR" sz="2000" dirty="0" err="1"/>
              <a:t>RéA</a:t>
            </a:r>
            <a:endParaRPr lang="fr-FR" sz="2000" dirty="0"/>
          </a:p>
          <a:p>
            <a:r>
              <a:rPr lang="fr-FR" sz="2000" dirty="0"/>
              <a:t>Participer aux </a:t>
            </a:r>
            <a:r>
              <a:rPr lang="fr-FR" sz="2000" b="1" dirty="0"/>
              <a:t>rencontres Erasmus+ </a:t>
            </a:r>
            <a:r>
              <a:rPr lang="fr-FR" sz="2000" dirty="0"/>
              <a:t>(TCA) dédiées à l’architecture</a:t>
            </a:r>
          </a:p>
          <a:p>
            <a:r>
              <a:rPr lang="fr-FR" sz="2000" dirty="0"/>
              <a:t>Renforcer la présence dans les réseaux </a:t>
            </a:r>
            <a:r>
              <a:rPr lang="fr-FR" sz="2000" b="1" dirty="0"/>
              <a:t>francophones</a:t>
            </a:r>
            <a:r>
              <a:rPr lang="fr-FR" sz="2000" dirty="0"/>
              <a:t> : AUF</a:t>
            </a:r>
          </a:p>
          <a:p>
            <a:r>
              <a:rPr lang="fr-FR" sz="2000" dirty="0"/>
              <a:t>Associer nos partenaires francophones au </a:t>
            </a:r>
            <a:r>
              <a:rPr lang="fr-FR" sz="2000" b="1" dirty="0"/>
              <a:t>réseau </a:t>
            </a:r>
            <a:r>
              <a:rPr lang="fr-FR" sz="2000" b="1" dirty="0" err="1"/>
              <a:t>ArchiRès</a:t>
            </a:r>
            <a:endParaRPr lang="fr-FR" sz="2000" b="1" dirty="0"/>
          </a:p>
          <a:p>
            <a:r>
              <a:rPr lang="fr-FR" sz="2000" dirty="0"/>
              <a:t>Être présent dans les réseaux </a:t>
            </a:r>
            <a:r>
              <a:rPr lang="fr-FR" sz="2000" b="1" dirty="0"/>
              <a:t>universitaires</a:t>
            </a:r>
            <a:r>
              <a:rPr lang="fr-FR" sz="2000" dirty="0"/>
              <a:t> : EAIE, APAIE</a:t>
            </a:r>
          </a:p>
          <a:p>
            <a:r>
              <a:rPr lang="fr-FR" sz="2000" dirty="0"/>
              <a:t>Être présent dans les réseaux </a:t>
            </a:r>
            <a:r>
              <a:rPr lang="fr-FR" sz="2000" b="1" dirty="0"/>
              <a:t>internationaux</a:t>
            </a:r>
            <a:r>
              <a:rPr lang="fr-FR" sz="2000" dirty="0"/>
              <a:t> éducatifs : WAAE</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3429032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CB1A12-38DE-4255-B4B1-065ED0F14192}"/>
              </a:ext>
            </a:extLst>
          </p:cNvPr>
          <p:cNvSpPr>
            <a:spLocks noGrp="1"/>
          </p:cNvSpPr>
          <p:nvPr>
            <p:ph type="ctrTitle"/>
          </p:nvPr>
        </p:nvSpPr>
        <p:spPr/>
        <p:txBody>
          <a:bodyPr/>
          <a:lstStyle/>
          <a:p>
            <a:r>
              <a:rPr lang="fr-FR" dirty="0"/>
              <a:t>Expérimenter le monde</a:t>
            </a:r>
          </a:p>
        </p:txBody>
      </p:sp>
    </p:spTree>
    <p:extLst>
      <p:ext uri="{BB962C8B-B14F-4D97-AF65-F5344CB8AC3E}">
        <p14:creationId xmlns:p14="http://schemas.microsoft.com/office/powerpoint/2010/main" val="26487087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r>
              <a:rPr lang="fr-FR" sz="6200" b="1" dirty="0">
                <a:solidFill>
                  <a:srgbClr val="FF0000"/>
                </a:solidFill>
              </a:rPr>
              <a:t>coopérante</a:t>
            </a:r>
          </a:p>
          <a:p>
            <a:pPr algn="r"/>
            <a:r>
              <a:rPr lang="fr-FR" sz="6200" dirty="0">
                <a:solidFill>
                  <a:srgbClr val="FF0000"/>
                </a:solidFill>
              </a:rPr>
              <a:t>en réseau</a:t>
            </a:r>
          </a:p>
          <a:p>
            <a:pPr algn="r"/>
            <a:r>
              <a:rPr lang="fr-FR" sz="6200" dirty="0">
                <a:solidFill>
                  <a:srgbClr val="FF0000"/>
                </a:solidFill>
              </a:rPr>
              <a:t>partenariale</a:t>
            </a:r>
          </a:p>
          <a:p>
            <a:pPr algn="r"/>
            <a:r>
              <a:rPr lang="fr-FR" sz="6200"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49047"/>
            <a:ext cx="8574973" cy="4013105"/>
          </a:xfrm>
        </p:spPr>
        <p:txBody>
          <a:bodyPr anchor="ctr"/>
          <a:lstStyle/>
          <a:p>
            <a:pPr marL="0" indent="0">
              <a:buNone/>
            </a:pPr>
            <a:r>
              <a:rPr lang="fr-FR" sz="2200" dirty="0"/>
              <a:t>OBJECTIF</a:t>
            </a:r>
          </a:p>
          <a:p>
            <a:pPr marL="0" indent="0">
              <a:buNone/>
            </a:pPr>
            <a:r>
              <a:rPr lang="fr-FR" b="1" dirty="0"/>
              <a:t>METTRE EN COMMUN DES RESSOURCES ET DES COMPETENCES POUR ALLER PLUS LOIN ET REALISER AVEC D’AUTRES CE QUE L’ON NE PEUT PAS FAIRE SEUL</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25416622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r>
              <a:rPr lang="fr-FR" sz="6200" b="1" dirty="0">
                <a:solidFill>
                  <a:srgbClr val="FF0000"/>
                </a:solidFill>
              </a:rPr>
              <a:t>coopérante</a:t>
            </a:r>
          </a:p>
          <a:p>
            <a:pPr algn="r"/>
            <a:r>
              <a:rPr lang="fr-FR" sz="6200" dirty="0">
                <a:solidFill>
                  <a:srgbClr val="FF0000"/>
                </a:solidFill>
              </a:rPr>
              <a:t>en réseau</a:t>
            </a:r>
          </a:p>
          <a:p>
            <a:pPr algn="r"/>
            <a:r>
              <a:rPr lang="fr-FR" sz="6200" dirty="0">
                <a:solidFill>
                  <a:srgbClr val="FF0000"/>
                </a:solidFill>
              </a:rPr>
              <a:t>partenariale</a:t>
            </a:r>
          </a:p>
          <a:p>
            <a:pPr algn="r"/>
            <a:r>
              <a:rPr lang="fr-FR" sz="6200"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49047"/>
            <a:ext cx="8574973" cy="4013105"/>
          </a:xfrm>
        </p:spPr>
        <p:txBody>
          <a:bodyPr anchor="ctr"/>
          <a:lstStyle/>
          <a:p>
            <a:pPr marL="0" indent="0">
              <a:buNone/>
            </a:pPr>
            <a:r>
              <a:rPr lang="fr-FR" sz="2000" dirty="0"/>
              <a:t>ACTIONS</a:t>
            </a:r>
            <a:endParaRPr lang="fr-FR" sz="2200" dirty="0"/>
          </a:p>
          <a:p>
            <a:r>
              <a:rPr lang="fr-FR" sz="2000" dirty="0"/>
              <a:t>Proposer davantage de </a:t>
            </a:r>
            <a:r>
              <a:rPr lang="fr-FR" sz="2000" b="1" dirty="0"/>
              <a:t>cotutelles partagées au niveau doctoral </a:t>
            </a:r>
            <a:r>
              <a:rPr lang="fr-FR" sz="2000" dirty="0"/>
              <a:t>avec des établissements étrangers partenaires, par appel à projets, en ayant identifié les laboratoires de recherche complémentaires</a:t>
            </a:r>
          </a:p>
          <a:p>
            <a:r>
              <a:rPr lang="fr-FR" sz="2000" dirty="0"/>
              <a:t>Proposer des </a:t>
            </a:r>
            <a:r>
              <a:rPr lang="fr-FR" sz="2000" b="1" dirty="0"/>
              <a:t>masters en </a:t>
            </a:r>
            <a:r>
              <a:rPr lang="fr-FR" sz="2000" b="1" dirty="0" err="1"/>
              <a:t>codiplomation</a:t>
            </a:r>
            <a:r>
              <a:rPr lang="fr-FR" sz="2000" dirty="0"/>
              <a:t> avec des partenaires étrangers (ERASMUS </a:t>
            </a:r>
            <a:r>
              <a:rPr lang="fr-FR" sz="2000" dirty="0" err="1"/>
              <a:t>Mundus</a:t>
            </a:r>
            <a:r>
              <a:rPr lang="fr-FR" sz="2000" dirty="0"/>
              <a:t>) en ayant identifié les besoins de l’école : architecture &amp; scénographie, architecture durable, </a:t>
            </a:r>
            <a:r>
              <a:rPr lang="fr-FR" sz="2000" dirty="0" err="1"/>
              <a:t>IArchitecture</a:t>
            </a:r>
            <a:r>
              <a:rPr lang="fr-FR" sz="2000" dirty="0"/>
              <a:t>, </a:t>
            </a:r>
            <a:r>
              <a:rPr lang="fr-FR" sz="2000" dirty="0" err="1"/>
              <a:t>ArchiArtsDéco</a:t>
            </a:r>
            <a:endParaRPr lang="fr-FR" sz="2000" dirty="0"/>
          </a:p>
          <a:p>
            <a:r>
              <a:rPr lang="fr-FR" sz="2000" dirty="0"/>
              <a:t>Faire aboutir le projet </a:t>
            </a:r>
            <a:r>
              <a:rPr lang="fr-FR" sz="2000" b="1" dirty="0" err="1"/>
              <a:t>GoGreen</a:t>
            </a:r>
            <a:r>
              <a:rPr lang="fr-FR" sz="2000" dirty="0"/>
              <a:t> dans le cadre d’EELISA</a:t>
            </a:r>
          </a:p>
          <a:p>
            <a:r>
              <a:rPr lang="fr-FR" sz="2000" dirty="0"/>
              <a:t>Prendre part aux initiatives de </a:t>
            </a:r>
            <a:r>
              <a:rPr lang="fr-FR" sz="2000" b="1" dirty="0"/>
              <a:t>Campus à l’étranger</a:t>
            </a:r>
            <a:r>
              <a:rPr lang="fr-FR" sz="2000" dirty="0"/>
              <a:t> de PSL</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41527530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r>
              <a:rPr lang="fr-FR" sz="6200" b="1" dirty="0">
                <a:solidFill>
                  <a:srgbClr val="FF0000"/>
                </a:solidFill>
              </a:rPr>
              <a:t>experte</a:t>
            </a:r>
          </a:p>
          <a:p>
            <a:pPr algn="r"/>
            <a:r>
              <a:rPr lang="fr-FR" sz="6200" dirty="0">
                <a:solidFill>
                  <a:srgbClr val="FF0000"/>
                </a:solidFill>
              </a:rPr>
              <a:t>coopérante</a:t>
            </a:r>
          </a:p>
          <a:p>
            <a:pPr algn="r"/>
            <a:r>
              <a:rPr lang="fr-FR" sz="6200" dirty="0">
                <a:solidFill>
                  <a:srgbClr val="FF0000"/>
                </a:solidFill>
              </a:rPr>
              <a:t>en réseau</a:t>
            </a:r>
          </a:p>
          <a:p>
            <a:pPr algn="r"/>
            <a:r>
              <a:rPr lang="fr-FR" sz="6200" dirty="0">
                <a:solidFill>
                  <a:srgbClr val="FF0000"/>
                </a:solidFill>
              </a:rPr>
              <a:t>partenariale</a:t>
            </a:r>
          </a:p>
          <a:p>
            <a:pPr algn="r"/>
            <a:r>
              <a:rPr lang="fr-FR" sz="6200"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49047"/>
            <a:ext cx="8574973" cy="4013105"/>
          </a:xfrm>
        </p:spPr>
        <p:txBody>
          <a:bodyPr anchor="ctr"/>
          <a:lstStyle/>
          <a:p>
            <a:pPr marL="0" indent="0">
              <a:buNone/>
            </a:pPr>
            <a:r>
              <a:rPr lang="fr-FR" sz="2200" dirty="0"/>
              <a:t>OBJECTIF</a:t>
            </a:r>
          </a:p>
          <a:p>
            <a:pPr marL="0" indent="0">
              <a:buNone/>
            </a:pPr>
            <a:r>
              <a:rPr lang="fr-FR" b="1" dirty="0"/>
              <a:t>PRIVILEGIER L’EXPERTISE INTERNATIONALE PARTAGEE</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24645956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r>
              <a:rPr lang="fr-FR" sz="6200" b="1" dirty="0">
                <a:solidFill>
                  <a:srgbClr val="FF0000"/>
                </a:solidFill>
              </a:rPr>
              <a:t>experte</a:t>
            </a:r>
          </a:p>
          <a:p>
            <a:pPr algn="r"/>
            <a:r>
              <a:rPr lang="fr-FR" sz="6200" dirty="0">
                <a:solidFill>
                  <a:srgbClr val="FF0000"/>
                </a:solidFill>
              </a:rPr>
              <a:t>coopérante</a:t>
            </a:r>
          </a:p>
          <a:p>
            <a:pPr algn="r"/>
            <a:r>
              <a:rPr lang="fr-FR" sz="6200" dirty="0">
                <a:solidFill>
                  <a:srgbClr val="FF0000"/>
                </a:solidFill>
              </a:rPr>
              <a:t>en réseau</a:t>
            </a:r>
          </a:p>
          <a:p>
            <a:pPr algn="r"/>
            <a:r>
              <a:rPr lang="fr-FR" sz="6200" dirty="0">
                <a:solidFill>
                  <a:srgbClr val="FF0000"/>
                </a:solidFill>
              </a:rPr>
              <a:t>partenariale</a:t>
            </a:r>
          </a:p>
          <a:p>
            <a:pPr algn="r"/>
            <a:r>
              <a:rPr lang="fr-FR" sz="6200"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49047"/>
            <a:ext cx="8574973" cy="4013105"/>
          </a:xfrm>
        </p:spPr>
        <p:txBody>
          <a:bodyPr anchor="ctr"/>
          <a:lstStyle/>
          <a:p>
            <a:pPr marL="0" indent="0">
              <a:buNone/>
            </a:pPr>
            <a:r>
              <a:rPr lang="fr-FR" sz="2200" dirty="0"/>
              <a:t>ACTIONS</a:t>
            </a:r>
          </a:p>
          <a:p>
            <a:r>
              <a:rPr lang="fr-FR" sz="2000" dirty="0"/>
              <a:t>Créer des </a:t>
            </a:r>
            <a:r>
              <a:rPr lang="fr-FR" sz="2000" b="1" dirty="0"/>
              <a:t>Chaires internationales thématiques </a:t>
            </a:r>
            <a:r>
              <a:rPr lang="fr-FR" sz="2000" dirty="0"/>
              <a:t>avec appel à candidatures et financement dédié</a:t>
            </a:r>
          </a:p>
          <a:p>
            <a:r>
              <a:rPr lang="fr-FR" sz="2000" dirty="0"/>
              <a:t>Porter une </a:t>
            </a:r>
            <a:r>
              <a:rPr lang="fr-FR" sz="2000" b="1" dirty="0"/>
              <a:t>expertise internationale</a:t>
            </a:r>
            <a:r>
              <a:rPr lang="fr-FR" sz="2000" dirty="0"/>
              <a:t> en architecture, en recherche en architecture et en enseignement de l’architecture auprès des bailleurs internationaux : veille et réponse aux appels à projets, participation ou coordination de projets, réalisation, évaluation</a:t>
            </a:r>
          </a:p>
          <a:p>
            <a:r>
              <a:rPr lang="fr-FR" sz="2000" dirty="0"/>
              <a:t>Créer des </a:t>
            </a:r>
            <a:r>
              <a:rPr lang="fr-FR" sz="2000" b="1" dirty="0"/>
              <a:t>Campus Paris-Malaquais à l’étranger</a:t>
            </a:r>
            <a:r>
              <a:rPr lang="fr-FR" sz="2000" dirty="0"/>
              <a:t> ou un procédé de </a:t>
            </a:r>
            <a:r>
              <a:rPr lang="fr-FR" sz="2000" b="1" dirty="0"/>
              <a:t>labellisation</a:t>
            </a:r>
            <a:r>
              <a:rPr lang="fr-FR" sz="2000" dirty="0"/>
              <a:t> d’enseignements à l’étranger</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14137621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r>
              <a:rPr lang="fr-FR" sz="6200" b="1" dirty="0">
                <a:solidFill>
                  <a:srgbClr val="FF0000"/>
                </a:solidFill>
              </a:rPr>
              <a:t>solidaire</a:t>
            </a:r>
          </a:p>
          <a:p>
            <a:pPr algn="r"/>
            <a:r>
              <a:rPr lang="fr-FR" sz="6200" dirty="0">
                <a:solidFill>
                  <a:srgbClr val="FF0000"/>
                </a:solidFill>
              </a:rPr>
              <a:t>experte</a:t>
            </a:r>
          </a:p>
          <a:p>
            <a:pPr algn="r"/>
            <a:r>
              <a:rPr lang="fr-FR" sz="6200" dirty="0">
                <a:solidFill>
                  <a:srgbClr val="FF0000"/>
                </a:solidFill>
              </a:rPr>
              <a:t>coopérante</a:t>
            </a:r>
          </a:p>
          <a:p>
            <a:pPr algn="r"/>
            <a:r>
              <a:rPr lang="fr-FR" sz="6200" dirty="0">
                <a:solidFill>
                  <a:srgbClr val="FF0000"/>
                </a:solidFill>
              </a:rPr>
              <a:t>en réseau</a:t>
            </a:r>
          </a:p>
          <a:p>
            <a:pPr algn="r"/>
            <a:r>
              <a:rPr lang="fr-FR" sz="6200" dirty="0">
                <a:solidFill>
                  <a:srgbClr val="FF0000"/>
                </a:solidFill>
              </a:rPr>
              <a:t>partenariale</a:t>
            </a:r>
          </a:p>
          <a:p>
            <a:pPr algn="r"/>
            <a:r>
              <a:rPr lang="fr-FR" sz="6200"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49047"/>
            <a:ext cx="8574973" cy="4013105"/>
          </a:xfrm>
        </p:spPr>
        <p:txBody>
          <a:bodyPr anchor="ctr"/>
          <a:lstStyle/>
          <a:p>
            <a:pPr marL="0" indent="0">
              <a:buNone/>
            </a:pPr>
            <a:r>
              <a:rPr lang="fr-FR" sz="2200" dirty="0"/>
              <a:t>OBJECTIF</a:t>
            </a:r>
          </a:p>
          <a:p>
            <a:pPr marL="0" indent="0">
              <a:buNone/>
            </a:pPr>
            <a:r>
              <a:rPr lang="fr-FR" b="1" dirty="0"/>
              <a:t>SOLIDARITE, HUMANITE, DURABILITE</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8748249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r>
              <a:rPr lang="fr-FR" sz="6200" b="1" dirty="0">
                <a:solidFill>
                  <a:srgbClr val="FF0000"/>
                </a:solidFill>
              </a:rPr>
              <a:t>solidaire</a:t>
            </a:r>
          </a:p>
          <a:p>
            <a:pPr algn="r"/>
            <a:r>
              <a:rPr lang="fr-FR" sz="6200" dirty="0">
                <a:solidFill>
                  <a:srgbClr val="FF0000"/>
                </a:solidFill>
              </a:rPr>
              <a:t>experte</a:t>
            </a:r>
          </a:p>
          <a:p>
            <a:pPr algn="r"/>
            <a:r>
              <a:rPr lang="fr-FR" sz="6200" dirty="0">
                <a:solidFill>
                  <a:srgbClr val="FF0000"/>
                </a:solidFill>
              </a:rPr>
              <a:t>coopérante</a:t>
            </a:r>
          </a:p>
          <a:p>
            <a:pPr algn="r"/>
            <a:r>
              <a:rPr lang="fr-FR" sz="6200" dirty="0">
                <a:solidFill>
                  <a:srgbClr val="FF0000"/>
                </a:solidFill>
              </a:rPr>
              <a:t>en réseau</a:t>
            </a:r>
          </a:p>
          <a:p>
            <a:pPr algn="r"/>
            <a:r>
              <a:rPr lang="fr-FR" sz="6200" dirty="0">
                <a:solidFill>
                  <a:srgbClr val="FF0000"/>
                </a:solidFill>
              </a:rPr>
              <a:t>partenariale</a:t>
            </a:r>
          </a:p>
          <a:p>
            <a:pPr algn="r"/>
            <a:r>
              <a:rPr lang="fr-FR" sz="6200"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49047"/>
            <a:ext cx="8574973" cy="4013105"/>
          </a:xfrm>
        </p:spPr>
        <p:txBody>
          <a:bodyPr anchor="ctr"/>
          <a:lstStyle/>
          <a:p>
            <a:pPr marL="0" indent="0">
              <a:buNone/>
            </a:pPr>
            <a:r>
              <a:rPr lang="fr-FR" sz="2000" dirty="0"/>
              <a:t>ACTIONS 1/2</a:t>
            </a:r>
          </a:p>
          <a:p>
            <a:r>
              <a:rPr lang="fr-FR" sz="2000" dirty="0"/>
              <a:t>Créer une </a:t>
            </a:r>
            <a:r>
              <a:rPr lang="fr-FR" sz="2000" b="1" dirty="0"/>
              <a:t>Chaire solidaire</a:t>
            </a:r>
            <a:r>
              <a:rPr lang="fr-FR" sz="2000" dirty="0"/>
              <a:t> permettant l’accueil d’enseignants architectes réfugiés ou en exil (programmes PAUSE et SAFE)</a:t>
            </a:r>
          </a:p>
          <a:p>
            <a:r>
              <a:rPr lang="fr-FR" sz="2000" dirty="0"/>
              <a:t>Mettre en œuvre un dispositif d’accueil d’</a:t>
            </a:r>
            <a:r>
              <a:rPr lang="fr-FR" sz="2000" b="1" dirty="0"/>
              <a:t>étudiants réfugiés ou en exil </a:t>
            </a:r>
            <a:r>
              <a:rPr lang="fr-FR" sz="2000" dirty="0"/>
              <a:t>(canaux de repérage, réseau RESOME, logement, bourses, accompagnement administratif, linguistique et pédagogique)</a:t>
            </a:r>
          </a:p>
          <a:p>
            <a:r>
              <a:rPr lang="fr-FR" sz="2000" dirty="0"/>
              <a:t>Prendre part aux dispositifs de la </a:t>
            </a:r>
            <a:r>
              <a:rPr lang="fr-FR" sz="2000" b="1" dirty="0"/>
              <a:t>Global </a:t>
            </a:r>
            <a:r>
              <a:rPr lang="fr-FR" sz="2000" b="1" dirty="0" err="1"/>
              <a:t>University</a:t>
            </a:r>
            <a:r>
              <a:rPr lang="fr-FR" sz="2000" b="1" dirty="0"/>
              <a:t> </a:t>
            </a:r>
            <a:r>
              <a:rPr lang="fr-FR" sz="2000" dirty="0"/>
              <a:t>de PSL</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4330146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r>
              <a:rPr lang="fr-FR" sz="6200" b="1" dirty="0">
                <a:solidFill>
                  <a:srgbClr val="FF0000"/>
                </a:solidFill>
              </a:rPr>
              <a:t>solidaire</a:t>
            </a:r>
          </a:p>
          <a:p>
            <a:pPr algn="r"/>
            <a:r>
              <a:rPr lang="fr-FR" sz="6200" dirty="0">
                <a:solidFill>
                  <a:srgbClr val="FF0000"/>
                </a:solidFill>
              </a:rPr>
              <a:t>experte</a:t>
            </a:r>
          </a:p>
          <a:p>
            <a:pPr algn="r"/>
            <a:r>
              <a:rPr lang="fr-FR" sz="6200" dirty="0">
                <a:solidFill>
                  <a:srgbClr val="FF0000"/>
                </a:solidFill>
              </a:rPr>
              <a:t>coopérante</a:t>
            </a:r>
          </a:p>
          <a:p>
            <a:pPr algn="r"/>
            <a:r>
              <a:rPr lang="fr-FR" sz="6200" dirty="0">
                <a:solidFill>
                  <a:srgbClr val="FF0000"/>
                </a:solidFill>
              </a:rPr>
              <a:t>en réseau</a:t>
            </a:r>
          </a:p>
          <a:p>
            <a:pPr algn="r"/>
            <a:r>
              <a:rPr lang="fr-FR" sz="6200" dirty="0">
                <a:solidFill>
                  <a:srgbClr val="FF0000"/>
                </a:solidFill>
              </a:rPr>
              <a:t>partenariale</a:t>
            </a:r>
          </a:p>
          <a:p>
            <a:pPr algn="r"/>
            <a:r>
              <a:rPr lang="fr-FR" sz="6200"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dirty="0">
                <a:solidFill>
                  <a:srgbClr val="FF0000"/>
                </a:solidFill>
              </a:rPr>
              <a:t>mobile</a:t>
            </a:r>
          </a:p>
          <a:p>
            <a:pPr algn="r"/>
            <a:r>
              <a:rPr lang="fr-FR" sz="6200" dirty="0">
                <a:solidFill>
                  <a:srgbClr val="FF0000"/>
                </a:solidFill>
              </a:rPr>
              <a:t>accueillante</a:t>
            </a:r>
          </a:p>
          <a:p>
            <a:pPr algn="r"/>
            <a:r>
              <a:rPr lang="fr-FR" sz="6200"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Espace réservé du contenu 2">
            <a:extLst>
              <a:ext uri="{FF2B5EF4-FFF2-40B4-BE49-F238E27FC236}">
                <a16:creationId xmlns:a16="http://schemas.microsoft.com/office/drawing/2014/main" id="{D0D40A75-18B5-4B6B-AB52-2DEA0BF9209E}"/>
              </a:ext>
            </a:extLst>
          </p:cNvPr>
          <p:cNvSpPr>
            <a:spLocks noGrp="1"/>
          </p:cNvSpPr>
          <p:nvPr>
            <p:ph idx="1"/>
          </p:nvPr>
        </p:nvSpPr>
        <p:spPr>
          <a:xfrm>
            <a:off x="2778826" y="2649047"/>
            <a:ext cx="8574973" cy="4013105"/>
          </a:xfrm>
        </p:spPr>
        <p:txBody>
          <a:bodyPr anchor="ctr"/>
          <a:lstStyle/>
          <a:p>
            <a:pPr marL="0" indent="0">
              <a:buNone/>
            </a:pPr>
            <a:r>
              <a:rPr lang="fr-FR" sz="2000" dirty="0"/>
              <a:t>ACTIONS 2/2</a:t>
            </a:r>
          </a:p>
          <a:p>
            <a:r>
              <a:rPr lang="fr-FR" sz="2000" dirty="0"/>
              <a:t>Porter des actions internationales compatibles avec le </a:t>
            </a:r>
            <a:r>
              <a:rPr lang="fr-FR" sz="2000" b="1" dirty="0"/>
              <a:t>développement durable</a:t>
            </a:r>
            <a:r>
              <a:rPr lang="fr-FR" sz="2000" dirty="0"/>
              <a:t> : privilégier les enseignements et projets hybrides, les mobilités longues, les moyens de transport éco-responsables ou la compensation carbone, les matériaux recyclés</a:t>
            </a:r>
          </a:p>
          <a:p>
            <a:r>
              <a:rPr lang="fr-FR" sz="2000" dirty="0"/>
              <a:t>Porter une attention aux partenariats internationaux traitant des </a:t>
            </a:r>
            <a:r>
              <a:rPr lang="fr-FR" sz="2000" b="1" dirty="0"/>
              <a:t>questions de développement durable</a:t>
            </a:r>
            <a:r>
              <a:rPr lang="fr-FR" sz="2000" dirty="0"/>
              <a:t> (ex. </a:t>
            </a:r>
            <a:r>
              <a:rPr lang="fr-FR" sz="2000" dirty="0" err="1"/>
              <a:t>GoGreen</a:t>
            </a:r>
            <a:r>
              <a:rPr lang="fr-FR" sz="2000" dirty="0"/>
              <a:t> EELISA)</a:t>
            </a:r>
          </a:p>
          <a:p>
            <a:r>
              <a:rPr lang="fr-FR" sz="2000" dirty="0"/>
              <a:t>Porter une attention particulière aux partenaires internationaux traitant des questions </a:t>
            </a:r>
            <a:r>
              <a:rPr lang="fr-FR" sz="2000" b="1" dirty="0"/>
              <a:t>féministes</a:t>
            </a:r>
            <a:r>
              <a:rPr lang="fr-FR" sz="2000" dirty="0"/>
              <a:t>,</a:t>
            </a:r>
            <a:r>
              <a:rPr lang="fr-FR" sz="2000" b="1" dirty="0"/>
              <a:t> LGBTQIA+ </a:t>
            </a:r>
            <a:r>
              <a:rPr lang="fr-FR" sz="2000" dirty="0"/>
              <a:t>et</a:t>
            </a:r>
            <a:r>
              <a:rPr lang="fr-FR" sz="2000" b="1" dirty="0"/>
              <a:t> </a:t>
            </a:r>
            <a:r>
              <a:rPr lang="fr-FR" sz="2000" b="1" dirty="0" err="1"/>
              <a:t>décoloniales</a:t>
            </a:r>
            <a:r>
              <a:rPr lang="fr-FR" sz="2000" dirty="0"/>
              <a:t> en architecture</a:t>
            </a:r>
          </a:p>
        </p:txBody>
      </p:sp>
      <p:sp>
        <p:nvSpPr>
          <p:cNvPr id="8" name="Accolade ouvrante 7">
            <a:extLst>
              <a:ext uri="{FF2B5EF4-FFF2-40B4-BE49-F238E27FC236}">
                <a16:creationId xmlns:a16="http://schemas.microsoft.com/office/drawing/2014/main" id="{48AC41D4-A64B-47D6-995A-85689C958C8C}"/>
              </a:ext>
            </a:extLst>
          </p:cNvPr>
          <p:cNvSpPr/>
          <p:nvPr/>
        </p:nvSpPr>
        <p:spPr>
          <a:xfrm>
            <a:off x="1971307" y="2665171"/>
            <a:ext cx="807519" cy="4013104"/>
          </a:xfrm>
          <a:custGeom>
            <a:avLst/>
            <a:gdLst>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 name="connsiteX7" fmla="*/ 807519 w 807519"/>
              <a:gd name="connsiteY7" fmla="*/ 4013104 h 4013104"/>
              <a:gd name="connsiteX0" fmla="*/ 807519 w 807519"/>
              <a:gd name="connsiteY0" fmla="*/ 4013104 h 4013104"/>
              <a:gd name="connsiteX1" fmla="*/ 403759 w 807519"/>
              <a:gd name="connsiteY1" fmla="*/ 3945813 h 4013104"/>
              <a:gd name="connsiteX2" fmla="*/ 403760 w 807519"/>
              <a:gd name="connsiteY2" fmla="*/ 2073843 h 4013104"/>
              <a:gd name="connsiteX3" fmla="*/ 0 w 807519"/>
              <a:gd name="connsiteY3" fmla="*/ 2006552 h 4013104"/>
              <a:gd name="connsiteX4" fmla="*/ 403760 w 807519"/>
              <a:gd name="connsiteY4" fmla="*/ 1939261 h 4013104"/>
              <a:gd name="connsiteX5" fmla="*/ 403760 w 807519"/>
              <a:gd name="connsiteY5" fmla="*/ 67291 h 4013104"/>
              <a:gd name="connsiteX6" fmla="*/ 807520 w 807519"/>
              <a:gd name="connsiteY6" fmla="*/ 0 h 4013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013104" stroke="0" extrusionOk="0">
                <a:moveTo>
                  <a:pt x="807519" y="4013104"/>
                </a:moveTo>
                <a:cubicBezTo>
                  <a:pt x="582089" y="4011599"/>
                  <a:pt x="398593" y="3984916"/>
                  <a:pt x="403759" y="3945813"/>
                </a:cubicBezTo>
                <a:cubicBezTo>
                  <a:pt x="451383" y="3331849"/>
                  <a:pt x="365021" y="2699065"/>
                  <a:pt x="403760" y="2073843"/>
                </a:cubicBezTo>
                <a:cubicBezTo>
                  <a:pt x="382282" y="2057654"/>
                  <a:pt x="217792" y="2035285"/>
                  <a:pt x="0" y="2006552"/>
                </a:cubicBezTo>
                <a:cubicBezTo>
                  <a:pt x="219689" y="2004746"/>
                  <a:pt x="408145" y="1978520"/>
                  <a:pt x="403760" y="1939261"/>
                </a:cubicBezTo>
                <a:cubicBezTo>
                  <a:pt x="405481" y="1499342"/>
                  <a:pt x="328909" y="559357"/>
                  <a:pt x="403760" y="67291"/>
                </a:cubicBezTo>
                <a:cubicBezTo>
                  <a:pt x="387462" y="27631"/>
                  <a:pt x="569918" y="13757"/>
                  <a:pt x="807520" y="0"/>
                </a:cubicBezTo>
                <a:cubicBezTo>
                  <a:pt x="795667" y="1224664"/>
                  <a:pt x="684062" y="2846974"/>
                  <a:pt x="807519" y="4013104"/>
                </a:cubicBezTo>
                <a:close/>
              </a:path>
              <a:path w="807519" h="4013104" fill="none" extrusionOk="0">
                <a:moveTo>
                  <a:pt x="807519" y="4013104"/>
                </a:moveTo>
                <a:cubicBezTo>
                  <a:pt x="577520" y="4012607"/>
                  <a:pt x="400983" y="3977317"/>
                  <a:pt x="403759" y="3945813"/>
                </a:cubicBezTo>
                <a:cubicBezTo>
                  <a:pt x="406489" y="3284899"/>
                  <a:pt x="396659" y="2701979"/>
                  <a:pt x="403760" y="2073843"/>
                </a:cubicBezTo>
                <a:cubicBezTo>
                  <a:pt x="387503" y="2065746"/>
                  <a:pt x="228448" y="2010607"/>
                  <a:pt x="0" y="2006552"/>
                </a:cubicBezTo>
                <a:cubicBezTo>
                  <a:pt x="222799" y="2011098"/>
                  <a:pt x="408011" y="1973903"/>
                  <a:pt x="403760" y="1939261"/>
                </a:cubicBezTo>
                <a:cubicBezTo>
                  <a:pt x="546400" y="1144898"/>
                  <a:pt x="359392" y="544150"/>
                  <a:pt x="403760" y="67291"/>
                </a:cubicBezTo>
                <a:cubicBezTo>
                  <a:pt x="406267" y="35091"/>
                  <a:pt x="560085" y="12891"/>
                  <a:pt x="807520" y="0"/>
                </a:cubicBezTo>
              </a:path>
              <a:path w="807519" h="4013104" fill="none" stroke="0" extrusionOk="0">
                <a:moveTo>
                  <a:pt x="807519" y="4013104"/>
                </a:moveTo>
                <a:cubicBezTo>
                  <a:pt x="589229" y="4015735"/>
                  <a:pt x="404924" y="3983257"/>
                  <a:pt x="403759" y="3945813"/>
                </a:cubicBezTo>
                <a:cubicBezTo>
                  <a:pt x="290980" y="3303582"/>
                  <a:pt x="440501" y="2727881"/>
                  <a:pt x="403760" y="2073843"/>
                </a:cubicBezTo>
                <a:cubicBezTo>
                  <a:pt x="423247" y="2065688"/>
                  <a:pt x="223362" y="2010403"/>
                  <a:pt x="0" y="2006552"/>
                </a:cubicBezTo>
                <a:cubicBezTo>
                  <a:pt x="225189" y="2009939"/>
                  <a:pt x="404386" y="1977191"/>
                  <a:pt x="403760" y="1939261"/>
                </a:cubicBezTo>
                <a:cubicBezTo>
                  <a:pt x="551184" y="1584003"/>
                  <a:pt x="457492" y="756715"/>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10635634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C000"/>
                </a:solidFill>
              </a:rPr>
              <a:t>Une école internationale,</a:t>
            </a:r>
            <a:br>
              <a:rPr lang="fr-FR" dirty="0">
                <a:solidFill>
                  <a:srgbClr val="FFC000"/>
                </a:solidFill>
              </a:rPr>
            </a:br>
            <a:r>
              <a:rPr lang="fr-FR" b="1" dirty="0">
                <a:solidFill>
                  <a:srgbClr val="FFC000"/>
                </a:solidFill>
              </a:rPr>
              <a:t>c’est où ?</a:t>
            </a:r>
            <a:endParaRPr lang="fr-FR" dirty="0">
              <a:solidFill>
                <a:srgbClr val="FFC000"/>
              </a:solidFill>
            </a:endParaRPr>
          </a:p>
        </p:txBody>
      </p:sp>
      <p:pic>
        <p:nvPicPr>
          <p:cNvPr id="3" name="Espace réservé du contenu 3">
            <a:extLst>
              <a:ext uri="{FF2B5EF4-FFF2-40B4-BE49-F238E27FC236}">
                <a16:creationId xmlns:a16="http://schemas.microsoft.com/office/drawing/2014/main" id="{ECAF8DAC-D456-47DB-87A6-AE1DE4107AC2}"/>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5539" t="3174" r="2945" b="3324"/>
          <a:stretch/>
        </p:blipFill>
        <p:spPr>
          <a:xfrm>
            <a:off x="2532846" y="1744128"/>
            <a:ext cx="7422920" cy="5085878"/>
          </a:xfrm>
        </p:spPr>
      </p:pic>
      <p:sp>
        <p:nvSpPr>
          <p:cNvPr id="4" name="ZoneTexte 3">
            <a:extLst>
              <a:ext uri="{FF2B5EF4-FFF2-40B4-BE49-F238E27FC236}">
                <a16:creationId xmlns:a16="http://schemas.microsoft.com/office/drawing/2014/main" id="{A93FBFB0-11AE-48DA-9CBB-D4D0FEA66D2A}"/>
              </a:ext>
            </a:extLst>
          </p:cNvPr>
          <p:cNvSpPr txBox="1"/>
          <p:nvPr/>
        </p:nvSpPr>
        <p:spPr>
          <a:xfrm>
            <a:off x="9162661" y="1718680"/>
            <a:ext cx="2110084" cy="707886"/>
          </a:xfrm>
          <a:prstGeom prst="rect">
            <a:avLst/>
          </a:prstGeom>
          <a:noFill/>
        </p:spPr>
        <p:txBody>
          <a:bodyPr wrap="square" rtlCol="0">
            <a:spAutoFit/>
          </a:bodyPr>
          <a:lstStyle/>
          <a:p>
            <a:r>
              <a:rPr lang="fr-FR" sz="4000" b="1" dirty="0">
                <a:solidFill>
                  <a:schemeClr val="accent6"/>
                </a:solidFill>
                <a:latin typeface="Verdana" panose="020B0604030504040204" pitchFamily="34" charset="0"/>
                <a:ea typeface="Verdana" panose="020B0604030504040204" pitchFamily="34" charset="0"/>
              </a:rPr>
              <a:t>2025</a:t>
            </a:r>
          </a:p>
        </p:txBody>
      </p:sp>
    </p:spTree>
    <p:extLst>
      <p:ext uri="{BB962C8B-B14F-4D97-AF65-F5344CB8AC3E}">
        <p14:creationId xmlns:p14="http://schemas.microsoft.com/office/powerpoint/2010/main" val="1498015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Accolade ouvrante 8">
            <a:extLst>
              <a:ext uri="{FF2B5EF4-FFF2-40B4-BE49-F238E27FC236}">
                <a16:creationId xmlns:a16="http://schemas.microsoft.com/office/drawing/2014/main" id="{7F9D9694-3443-4B86-A9E3-2685D56BC5B5}"/>
              </a:ext>
            </a:extLst>
          </p:cNvPr>
          <p:cNvSpPr/>
          <p:nvPr/>
        </p:nvSpPr>
        <p:spPr>
          <a:xfrm rot="16200000">
            <a:off x="2458569" y="3033134"/>
            <a:ext cx="807519" cy="1448039"/>
          </a:xfrm>
          <a:custGeom>
            <a:avLst/>
            <a:gdLst>
              <a:gd name="connsiteX0" fmla="*/ 807519 w 807519"/>
              <a:gd name="connsiteY0" fmla="*/ 1448039 h 1448039"/>
              <a:gd name="connsiteX1" fmla="*/ 403759 w 807519"/>
              <a:gd name="connsiteY1" fmla="*/ 1380748 h 1448039"/>
              <a:gd name="connsiteX2" fmla="*/ 403760 w 807519"/>
              <a:gd name="connsiteY2" fmla="*/ 791310 h 1448039"/>
              <a:gd name="connsiteX3" fmla="*/ 0 w 807519"/>
              <a:gd name="connsiteY3" fmla="*/ 724019 h 1448039"/>
              <a:gd name="connsiteX4" fmla="*/ 403760 w 807519"/>
              <a:gd name="connsiteY4" fmla="*/ 656728 h 1448039"/>
              <a:gd name="connsiteX5" fmla="*/ 403760 w 807519"/>
              <a:gd name="connsiteY5" fmla="*/ 67291 h 1448039"/>
              <a:gd name="connsiteX6" fmla="*/ 807520 w 807519"/>
              <a:gd name="connsiteY6" fmla="*/ 0 h 1448039"/>
              <a:gd name="connsiteX7" fmla="*/ 807519 w 807519"/>
              <a:gd name="connsiteY7" fmla="*/ 1448039 h 1448039"/>
              <a:gd name="connsiteX0" fmla="*/ 807519 w 807519"/>
              <a:gd name="connsiteY0" fmla="*/ 1448039 h 1448039"/>
              <a:gd name="connsiteX1" fmla="*/ 403759 w 807519"/>
              <a:gd name="connsiteY1" fmla="*/ 1380748 h 1448039"/>
              <a:gd name="connsiteX2" fmla="*/ 403760 w 807519"/>
              <a:gd name="connsiteY2" fmla="*/ 791310 h 1448039"/>
              <a:gd name="connsiteX3" fmla="*/ 0 w 807519"/>
              <a:gd name="connsiteY3" fmla="*/ 724019 h 1448039"/>
              <a:gd name="connsiteX4" fmla="*/ 403760 w 807519"/>
              <a:gd name="connsiteY4" fmla="*/ 656728 h 1448039"/>
              <a:gd name="connsiteX5" fmla="*/ 403760 w 807519"/>
              <a:gd name="connsiteY5" fmla="*/ 67291 h 1448039"/>
              <a:gd name="connsiteX6" fmla="*/ 807520 w 807519"/>
              <a:gd name="connsiteY6" fmla="*/ 0 h 1448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1448039" stroke="0" extrusionOk="0">
                <a:moveTo>
                  <a:pt x="807519" y="1448039"/>
                </a:moveTo>
                <a:cubicBezTo>
                  <a:pt x="582089" y="1446534"/>
                  <a:pt x="398593" y="1419851"/>
                  <a:pt x="403759" y="1380748"/>
                </a:cubicBezTo>
                <a:cubicBezTo>
                  <a:pt x="431548" y="1190119"/>
                  <a:pt x="375408" y="988690"/>
                  <a:pt x="403760" y="791310"/>
                </a:cubicBezTo>
                <a:cubicBezTo>
                  <a:pt x="382282" y="775121"/>
                  <a:pt x="217792" y="752752"/>
                  <a:pt x="0" y="724019"/>
                </a:cubicBezTo>
                <a:cubicBezTo>
                  <a:pt x="219689" y="722213"/>
                  <a:pt x="408145" y="695987"/>
                  <a:pt x="403760" y="656728"/>
                </a:cubicBezTo>
                <a:cubicBezTo>
                  <a:pt x="441527" y="500783"/>
                  <a:pt x="431675" y="285705"/>
                  <a:pt x="403760" y="67291"/>
                </a:cubicBezTo>
                <a:cubicBezTo>
                  <a:pt x="387462" y="27631"/>
                  <a:pt x="569918" y="13757"/>
                  <a:pt x="807520" y="0"/>
                </a:cubicBezTo>
                <a:cubicBezTo>
                  <a:pt x="800765" y="418259"/>
                  <a:pt x="755648" y="1037445"/>
                  <a:pt x="807519" y="1448039"/>
                </a:cubicBezTo>
                <a:close/>
              </a:path>
              <a:path w="807519" h="1448039" fill="none" extrusionOk="0">
                <a:moveTo>
                  <a:pt x="807519" y="1448039"/>
                </a:moveTo>
                <a:cubicBezTo>
                  <a:pt x="577520" y="1447542"/>
                  <a:pt x="400983" y="1412252"/>
                  <a:pt x="403759" y="1380748"/>
                </a:cubicBezTo>
                <a:cubicBezTo>
                  <a:pt x="405883" y="1155532"/>
                  <a:pt x="392959" y="994096"/>
                  <a:pt x="403760" y="791310"/>
                </a:cubicBezTo>
                <a:cubicBezTo>
                  <a:pt x="387503" y="783213"/>
                  <a:pt x="228448" y="728074"/>
                  <a:pt x="0" y="724019"/>
                </a:cubicBezTo>
                <a:cubicBezTo>
                  <a:pt x="222799" y="728565"/>
                  <a:pt x="408011" y="691370"/>
                  <a:pt x="403760" y="656728"/>
                </a:cubicBezTo>
                <a:cubicBezTo>
                  <a:pt x="399301" y="399088"/>
                  <a:pt x="401513" y="323162"/>
                  <a:pt x="403760" y="67291"/>
                </a:cubicBezTo>
                <a:cubicBezTo>
                  <a:pt x="406267" y="35091"/>
                  <a:pt x="560085" y="12891"/>
                  <a:pt x="807520" y="0"/>
                </a:cubicBezTo>
              </a:path>
              <a:path w="807519" h="1448039" fill="none" stroke="0" extrusionOk="0">
                <a:moveTo>
                  <a:pt x="807519" y="1448039"/>
                </a:moveTo>
                <a:cubicBezTo>
                  <a:pt x="589229" y="1450670"/>
                  <a:pt x="404924" y="1418192"/>
                  <a:pt x="403759" y="1380748"/>
                </a:cubicBezTo>
                <a:cubicBezTo>
                  <a:pt x="400269" y="1183705"/>
                  <a:pt x="412149" y="994649"/>
                  <a:pt x="403760" y="791310"/>
                </a:cubicBezTo>
                <a:cubicBezTo>
                  <a:pt x="423247" y="783155"/>
                  <a:pt x="223362" y="727870"/>
                  <a:pt x="0" y="724019"/>
                </a:cubicBezTo>
                <a:cubicBezTo>
                  <a:pt x="225189" y="727406"/>
                  <a:pt x="404386" y="694658"/>
                  <a:pt x="403760" y="656728"/>
                </a:cubicBezTo>
                <a:cubicBezTo>
                  <a:pt x="408604" y="403579"/>
                  <a:pt x="411753" y="354638"/>
                  <a:pt x="403760" y="67291"/>
                </a:cubicBezTo>
                <a:cubicBezTo>
                  <a:pt x="393009" y="31892"/>
                  <a:pt x="570956" y="-9366"/>
                  <a:pt x="807520" y="0"/>
                </a:cubicBezTo>
              </a:path>
            </a:pathLst>
          </a:custGeom>
          <a:solidFill>
            <a:schemeClr val="bg1"/>
          </a:solidFill>
          <a:ln w="34925" cap="rnd" cmpd="sng">
            <a:solidFill>
              <a:srgbClr val="FFC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C000"/>
                </a:solidFill>
              </a:rPr>
              <a:t>Une école internationale,</a:t>
            </a:r>
            <a:br>
              <a:rPr lang="fr-FR" dirty="0">
                <a:solidFill>
                  <a:srgbClr val="FFC000"/>
                </a:solidFill>
              </a:rPr>
            </a:br>
            <a:r>
              <a:rPr lang="fr-FR" b="1" dirty="0">
                <a:solidFill>
                  <a:srgbClr val="FFC000"/>
                </a:solidFill>
              </a:rPr>
              <a:t>c’est où ?</a:t>
            </a:r>
            <a:endParaRPr lang="fr-FR" dirty="0">
              <a:solidFill>
                <a:srgbClr val="FFC000"/>
              </a:solidFill>
            </a:endParaRPr>
          </a:p>
        </p:txBody>
      </p:sp>
      <p:sp>
        <p:nvSpPr>
          <p:cNvPr id="7" name="Sous-titre 6">
            <a:extLst>
              <a:ext uri="{FF2B5EF4-FFF2-40B4-BE49-F238E27FC236}">
                <a16:creationId xmlns:a16="http://schemas.microsoft.com/office/drawing/2014/main" id="{C555C10D-EAE8-4B3E-B55B-EB0147851BCB}"/>
              </a:ext>
            </a:extLst>
          </p:cNvPr>
          <p:cNvSpPr txBox="1">
            <a:spLocks/>
          </p:cNvSpPr>
          <p:nvPr/>
        </p:nvSpPr>
        <p:spPr>
          <a:xfrm>
            <a:off x="71958" y="1754154"/>
            <a:ext cx="2750804" cy="813609"/>
          </a:xfrm>
          <a:prstGeom prst="rect">
            <a:avLst/>
          </a:prstGeom>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lnSpc>
                <a:spcPct val="100000"/>
              </a:lnSpc>
              <a:spcBef>
                <a:spcPts val="0"/>
              </a:spcBef>
            </a:pPr>
            <a:r>
              <a:rPr lang="fr-FR" sz="2400" b="1" dirty="0">
                <a:solidFill>
                  <a:srgbClr val="FFC000"/>
                </a:solidFill>
                <a:latin typeface="Verdana"/>
              </a:rPr>
              <a:t>    </a:t>
            </a:r>
            <a:r>
              <a:rPr lang="fr-FR" sz="2400" b="1" dirty="0">
                <a:solidFill>
                  <a:schemeClr val="bg1"/>
                </a:solidFill>
                <a:latin typeface="Verdana"/>
              </a:rPr>
              <a:t>DES ZONES</a:t>
            </a:r>
          </a:p>
          <a:p>
            <a:pPr algn="l">
              <a:lnSpc>
                <a:spcPct val="100000"/>
              </a:lnSpc>
              <a:spcBef>
                <a:spcPts val="0"/>
              </a:spcBef>
            </a:pPr>
            <a:r>
              <a:rPr lang="fr-FR" sz="2400" b="1" dirty="0">
                <a:solidFill>
                  <a:schemeClr val="bg1"/>
                </a:solidFill>
                <a:latin typeface="Verdana"/>
              </a:rPr>
              <a:t>PRIORITAIRES</a:t>
            </a:r>
          </a:p>
        </p:txBody>
      </p:sp>
      <p:sp>
        <p:nvSpPr>
          <p:cNvPr id="8" name="Sous-titre 6">
            <a:extLst>
              <a:ext uri="{FF2B5EF4-FFF2-40B4-BE49-F238E27FC236}">
                <a16:creationId xmlns:a16="http://schemas.microsoft.com/office/drawing/2014/main" id="{84BF5239-D402-45F4-B582-99AAE3E80E26}"/>
              </a:ext>
            </a:extLst>
          </p:cNvPr>
          <p:cNvSpPr txBox="1">
            <a:spLocks/>
          </p:cNvSpPr>
          <p:nvPr/>
        </p:nvSpPr>
        <p:spPr>
          <a:xfrm rot="18620886">
            <a:off x="1868386" y="1811472"/>
            <a:ext cx="3540419" cy="114485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1 Z Europe</a:t>
            </a:r>
          </a:p>
          <a:p>
            <a:pPr algn="l">
              <a:lnSpc>
                <a:spcPct val="100000"/>
              </a:lnSpc>
              <a:spcBef>
                <a:spcPts val="0"/>
              </a:spcBef>
            </a:pPr>
            <a:r>
              <a:rPr lang="fr-FR" sz="1200" b="1" dirty="0">
                <a:solidFill>
                  <a:srgbClr val="FFC000"/>
                </a:solidFill>
                <a:latin typeface="Verdana"/>
              </a:rPr>
              <a:t> </a:t>
            </a:r>
            <a:r>
              <a:rPr lang="fr-FR" sz="1200" dirty="0">
                <a:solidFill>
                  <a:srgbClr val="FFC000"/>
                </a:solidFill>
                <a:latin typeface="Verdana"/>
              </a:rPr>
              <a:t>  dont Suisse</a:t>
            </a:r>
          </a:p>
          <a:p>
            <a:pPr algn="l">
              <a:lnSpc>
                <a:spcPct val="100000"/>
              </a:lnSpc>
              <a:spcBef>
                <a:spcPts val="0"/>
              </a:spcBef>
            </a:pPr>
            <a:r>
              <a:rPr lang="fr-FR" sz="1200" dirty="0">
                <a:solidFill>
                  <a:srgbClr val="FFC000"/>
                </a:solidFill>
                <a:latin typeface="Verdana"/>
              </a:rPr>
              <a:t>      dont E du nord</a:t>
            </a:r>
          </a:p>
          <a:p>
            <a:pPr algn="l">
              <a:lnSpc>
                <a:spcPct val="100000"/>
              </a:lnSpc>
              <a:spcBef>
                <a:spcPts val="0"/>
              </a:spcBef>
            </a:pPr>
            <a:r>
              <a:rPr lang="fr-FR" sz="1200" dirty="0">
                <a:solidFill>
                  <a:srgbClr val="FFC000"/>
                </a:solidFill>
                <a:latin typeface="Verdana"/>
              </a:rPr>
              <a:t>        dont E centrale et orientale</a:t>
            </a:r>
          </a:p>
          <a:p>
            <a:pPr algn="l">
              <a:lnSpc>
                <a:spcPct val="100000"/>
              </a:lnSpc>
              <a:spcBef>
                <a:spcPts val="0"/>
              </a:spcBef>
            </a:pPr>
            <a:r>
              <a:rPr lang="fr-FR" sz="1200" dirty="0">
                <a:solidFill>
                  <a:srgbClr val="FFC000"/>
                </a:solidFill>
                <a:latin typeface="Verdana"/>
              </a:rPr>
              <a:t>           dont Balkans et voisins </a:t>
            </a:r>
          </a:p>
          <a:p>
            <a:pPr algn="l">
              <a:lnSpc>
                <a:spcPct val="100000"/>
              </a:lnSpc>
            </a:pPr>
            <a:endParaRPr lang="fr-FR" dirty="0">
              <a:solidFill>
                <a:srgbClr val="FFC000"/>
              </a:solidFill>
              <a:latin typeface="Verdana"/>
            </a:endParaRPr>
          </a:p>
        </p:txBody>
      </p:sp>
      <p:sp>
        <p:nvSpPr>
          <p:cNvPr id="12" name="Espace réservé du contenu 2">
            <a:extLst>
              <a:ext uri="{FF2B5EF4-FFF2-40B4-BE49-F238E27FC236}">
                <a16:creationId xmlns:a16="http://schemas.microsoft.com/office/drawing/2014/main" id="{CD0A9979-7535-49F0-8435-71B76994E651}"/>
              </a:ext>
            </a:extLst>
          </p:cNvPr>
          <p:cNvSpPr>
            <a:spLocks noGrp="1"/>
          </p:cNvSpPr>
          <p:nvPr>
            <p:ph idx="1"/>
          </p:nvPr>
        </p:nvSpPr>
        <p:spPr>
          <a:xfrm>
            <a:off x="2161310" y="4160914"/>
            <a:ext cx="9192490" cy="2501238"/>
          </a:xfrm>
        </p:spPr>
        <p:txBody>
          <a:bodyPr anchor="t"/>
          <a:lstStyle/>
          <a:p>
            <a:pPr marL="0" indent="0">
              <a:buNone/>
            </a:pPr>
            <a:r>
              <a:rPr lang="fr-FR" sz="2000" b="1" dirty="0"/>
              <a:t>EUROPE</a:t>
            </a:r>
          </a:p>
          <a:p>
            <a:pPr marL="0" indent="0">
              <a:buNone/>
            </a:pPr>
            <a:r>
              <a:rPr lang="fr-FR" sz="2000" dirty="0"/>
              <a:t>Zone « naturelle » d’activité internationale (géographique, historique, réalité professionnelle)</a:t>
            </a:r>
          </a:p>
          <a:p>
            <a:pPr marL="0" indent="0">
              <a:buNone/>
            </a:pPr>
            <a:endParaRPr lang="fr-FR" dirty="0"/>
          </a:p>
        </p:txBody>
      </p:sp>
      <p:sp>
        <p:nvSpPr>
          <p:cNvPr id="3" name="ZoneTexte 2">
            <a:extLst>
              <a:ext uri="{FF2B5EF4-FFF2-40B4-BE49-F238E27FC236}">
                <a16:creationId xmlns:a16="http://schemas.microsoft.com/office/drawing/2014/main" id="{AB2207DC-A0CE-422A-8B1B-09E3A777DE36}"/>
              </a:ext>
            </a:extLst>
          </p:cNvPr>
          <p:cNvSpPr txBox="1"/>
          <p:nvPr/>
        </p:nvSpPr>
        <p:spPr>
          <a:xfrm>
            <a:off x="2238375" y="5599939"/>
            <a:ext cx="3962400" cy="923330"/>
          </a:xfrm>
          <a:prstGeom prst="rect">
            <a:avLst/>
          </a:prstGeom>
          <a:solidFill>
            <a:srgbClr val="92D050"/>
          </a:solidFill>
        </p:spPr>
        <p:txBody>
          <a:bodyPr wrap="square" rtlCol="0" anchor="ctr">
            <a:spAutoFit/>
          </a:bodyPr>
          <a:lstStyle/>
          <a:p>
            <a:pPr marL="285750" indent="-285750">
              <a:buFont typeface="Arial" panose="020B0604020202020204" pitchFamily="34" charset="0"/>
              <a:buChar char="•"/>
            </a:pPr>
            <a:r>
              <a:rPr lang="fr-FR" dirty="0"/>
              <a:t>Europe de l’ouest</a:t>
            </a:r>
          </a:p>
          <a:p>
            <a:pPr marL="285750" indent="-285750">
              <a:buFont typeface="Arial" panose="020B0604020202020204" pitchFamily="34" charset="0"/>
              <a:buChar char="•"/>
            </a:pPr>
            <a:r>
              <a:rPr lang="fr-FR" dirty="0"/>
              <a:t>Europe du sud</a:t>
            </a:r>
          </a:p>
          <a:p>
            <a:endParaRPr lang="fr-FR" dirty="0"/>
          </a:p>
        </p:txBody>
      </p:sp>
      <p:sp>
        <p:nvSpPr>
          <p:cNvPr id="10" name="ZoneTexte 9">
            <a:extLst>
              <a:ext uri="{FF2B5EF4-FFF2-40B4-BE49-F238E27FC236}">
                <a16:creationId xmlns:a16="http://schemas.microsoft.com/office/drawing/2014/main" id="{F30D00C2-B19E-45EB-A063-6F3AAF06C55C}"/>
              </a:ext>
            </a:extLst>
          </p:cNvPr>
          <p:cNvSpPr txBox="1"/>
          <p:nvPr/>
        </p:nvSpPr>
        <p:spPr>
          <a:xfrm>
            <a:off x="6610349" y="5207874"/>
            <a:ext cx="4314825" cy="1477328"/>
          </a:xfrm>
          <a:prstGeom prst="rect">
            <a:avLst/>
          </a:prstGeom>
          <a:solidFill>
            <a:srgbClr val="C83228"/>
          </a:solidFill>
        </p:spPr>
        <p:txBody>
          <a:bodyPr wrap="square" rtlCol="0">
            <a:spAutoFit/>
          </a:bodyPr>
          <a:lstStyle/>
          <a:p>
            <a:pPr marL="285750" indent="-285750">
              <a:buFont typeface="Arial" panose="020B0604020202020204" pitchFamily="34" charset="0"/>
              <a:buChar char="•"/>
            </a:pPr>
            <a:r>
              <a:rPr lang="fr-FR" sz="1800" dirty="0"/>
              <a:t>Suisse</a:t>
            </a:r>
          </a:p>
          <a:p>
            <a:pPr marL="285750" indent="-285750">
              <a:buFont typeface="Arial" panose="020B0604020202020204" pitchFamily="34" charset="0"/>
              <a:buChar char="•"/>
            </a:pPr>
            <a:r>
              <a:rPr lang="fr-FR" sz="1800" dirty="0"/>
              <a:t>Europe du nord</a:t>
            </a:r>
          </a:p>
          <a:p>
            <a:pPr marL="285750" indent="-285750">
              <a:buFont typeface="Arial" panose="020B0604020202020204" pitchFamily="34" charset="0"/>
              <a:buChar char="•"/>
            </a:pPr>
            <a:r>
              <a:rPr lang="fr-FR" sz="1800" dirty="0"/>
              <a:t>Europe centrale et orientale</a:t>
            </a:r>
          </a:p>
          <a:p>
            <a:pPr marL="285750" indent="-285750">
              <a:buFont typeface="Arial" panose="020B0604020202020204" pitchFamily="34" charset="0"/>
              <a:buChar char="•"/>
            </a:pPr>
            <a:r>
              <a:rPr lang="fr-FR" dirty="0"/>
              <a:t>Balkans</a:t>
            </a:r>
            <a:endParaRPr lang="fr-FR" sz="1800" dirty="0"/>
          </a:p>
          <a:p>
            <a:pPr marL="285750" indent="-285750">
              <a:buFont typeface="Arial" panose="020B0604020202020204" pitchFamily="34" charset="0"/>
              <a:buChar char="•"/>
            </a:pPr>
            <a:r>
              <a:rPr lang="fr-FR" sz="1800" dirty="0"/>
              <a:t>Pays du voisinage</a:t>
            </a:r>
          </a:p>
        </p:txBody>
      </p:sp>
      <p:pic>
        <p:nvPicPr>
          <p:cNvPr id="5" name="Graphique 4" descr="Contour de visage avec grimace avec un remplissage uni">
            <a:extLst>
              <a:ext uri="{FF2B5EF4-FFF2-40B4-BE49-F238E27FC236}">
                <a16:creationId xmlns:a16="http://schemas.microsoft.com/office/drawing/2014/main" id="{1AB8284A-B90A-49E1-AC52-C51820D9172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043488" y="5607813"/>
            <a:ext cx="914400" cy="914400"/>
          </a:xfrm>
          <a:prstGeom prst="rect">
            <a:avLst/>
          </a:prstGeom>
        </p:spPr>
      </p:pic>
      <p:pic>
        <p:nvPicPr>
          <p:cNvPr id="11" name="Graphique 10" descr="Contour de visage triste avec un remplissage uni">
            <a:extLst>
              <a:ext uri="{FF2B5EF4-FFF2-40B4-BE49-F238E27FC236}">
                <a16:creationId xmlns:a16="http://schemas.microsoft.com/office/drawing/2014/main" id="{F3D97330-2DC4-4B5E-9826-CFD221AAE15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767887" y="5550707"/>
            <a:ext cx="914400" cy="914400"/>
          </a:xfrm>
          <a:prstGeom prst="rect">
            <a:avLst/>
          </a:prstGeom>
        </p:spPr>
      </p:pic>
    </p:spTree>
    <p:extLst>
      <p:ext uri="{BB962C8B-B14F-4D97-AF65-F5344CB8AC3E}">
        <p14:creationId xmlns:p14="http://schemas.microsoft.com/office/powerpoint/2010/main" val="31986719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ccolade ouvrante 13">
            <a:extLst>
              <a:ext uri="{FF2B5EF4-FFF2-40B4-BE49-F238E27FC236}">
                <a16:creationId xmlns:a16="http://schemas.microsoft.com/office/drawing/2014/main" id="{B650E10D-6CC4-48DA-8FCA-257EDB29896C}"/>
              </a:ext>
            </a:extLst>
          </p:cNvPr>
          <p:cNvSpPr/>
          <p:nvPr/>
        </p:nvSpPr>
        <p:spPr>
          <a:xfrm rot="16200000">
            <a:off x="3159213" y="2332490"/>
            <a:ext cx="807519" cy="2849327"/>
          </a:xfrm>
          <a:custGeom>
            <a:avLst/>
            <a:gdLst>
              <a:gd name="connsiteX0" fmla="*/ 807519 w 807519"/>
              <a:gd name="connsiteY0" fmla="*/ 2849327 h 2849327"/>
              <a:gd name="connsiteX1" fmla="*/ 403759 w 807519"/>
              <a:gd name="connsiteY1" fmla="*/ 2782036 h 2849327"/>
              <a:gd name="connsiteX2" fmla="*/ 403760 w 807519"/>
              <a:gd name="connsiteY2" fmla="*/ 1491954 h 2849327"/>
              <a:gd name="connsiteX3" fmla="*/ 0 w 807519"/>
              <a:gd name="connsiteY3" fmla="*/ 1424663 h 2849327"/>
              <a:gd name="connsiteX4" fmla="*/ 403760 w 807519"/>
              <a:gd name="connsiteY4" fmla="*/ 1357372 h 2849327"/>
              <a:gd name="connsiteX5" fmla="*/ 403760 w 807519"/>
              <a:gd name="connsiteY5" fmla="*/ 67291 h 2849327"/>
              <a:gd name="connsiteX6" fmla="*/ 807520 w 807519"/>
              <a:gd name="connsiteY6" fmla="*/ 0 h 2849327"/>
              <a:gd name="connsiteX7" fmla="*/ 807519 w 807519"/>
              <a:gd name="connsiteY7" fmla="*/ 2849327 h 2849327"/>
              <a:gd name="connsiteX0" fmla="*/ 807519 w 807519"/>
              <a:gd name="connsiteY0" fmla="*/ 2849327 h 2849327"/>
              <a:gd name="connsiteX1" fmla="*/ 403759 w 807519"/>
              <a:gd name="connsiteY1" fmla="*/ 2782036 h 2849327"/>
              <a:gd name="connsiteX2" fmla="*/ 403760 w 807519"/>
              <a:gd name="connsiteY2" fmla="*/ 1491954 h 2849327"/>
              <a:gd name="connsiteX3" fmla="*/ 0 w 807519"/>
              <a:gd name="connsiteY3" fmla="*/ 1424663 h 2849327"/>
              <a:gd name="connsiteX4" fmla="*/ 403760 w 807519"/>
              <a:gd name="connsiteY4" fmla="*/ 1357372 h 2849327"/>
              <a:gd name="connsiteX5" fmla="*/ 403760 w 807519"/>
              <a:gd name="connsiteY5" fmla="*/ 67291 h 2849327"/>
              <a:gd name="connsiteX6" fmla="*/ 807520 w 807519"/>
              <a:gd name="connsiteY6" fmla="*/ 0 h 2849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2849327" stroke="0" extrusionOk="0">
                <a:moveTo>
                  <a:pt x="807519" y="2849327"/>
                </a:moveTo>
                <a:cubicBezTo>
                  <a:pt x="582089" y="2847822"/>
                  <a:pt x="398593" y="2821139"/>
                  <a:pt x="403759" y="2782036"/>
                </a:cubicBezTo>
                <a:cubicBezTo>
                  <a:pt x="414658" y="2354303"/>
                  <a:pt x="390529" y="1922402"/>
                  <a:pt x="403760" y="1491954"/>
                </a:cubicBezTo>
                <a:cubicBezTo>
                  <a:pt x="382282" y="1475765"/>
                  <a:pt x="217792" y="1453396"/>
                  <a:pt x="0" y="1424663"/>
                </a:cubicBezTo>
                <a:cubicBezTo>
                  <a:pt x="219689" y="1422857"/>
                  <a:pt x="408145" y="1396631"/>
                  <a:pt x="403760" y="1357372"/>
                </a:cubicBezTo>
                <a:cubicBezTo>
                  <a:pt x="390873" y="842880"/>
                  <a:pt x="313634" y="226505"/>
                  <a:pt x="403760" y="67291"/>
                </a:cubicBezTo>
                <a:cubicBezTo>
                  <a:pt x="387462" y="27631"/>
                  <a:pt x="569918" y="13757"/>
                  <a:pt x="807520" y="0"/>
                </a:cubicBezTo>
                <a:cubicBezTo>
                  <a:pt x="794414" y="824788"/>
                  <a:pt x="756847" y="1969970"/>
                  <a:pt x="807519" y="2849327"/>
                </a:cubicBezTo>
                <a:close/>
              </a:path>
              <a:path w="807519" h="2849327" fill="none" extrusionOk="0">
                <a:moveTo>
                  <a:pt x="807519" y="2849327"/>
                </a:moveTo>
                <a:cubicBezTo>
                  <a:pt x="577520" y="2848830"/>
                  <a:pt x="400983" y="2813540"/>
                  <a:pt x="403759" y="2782036"/>
                </a:cubicBezTo>
                <a:cubicBezTo>
                  <a:pt x="405292" y="2331275"/>
                  <a:pt x="338631" y="1960011"/>
                  <a:pt x="403760" y="1491954"/>
                </a:cubicBezTo>
                <a:cubicBezTo>
                  <a:pt x="387503" y="1483857"/>
                  <a:pt x="228448" y="1428718"/>
                  <a:pt x="0" y="1424663"/>
                </a:cubicBezTo>
                <a:cubicBezTo>
                  <a:pt x="222799" y="1429209"/>
                  <a:pt x="408011" y="1392014"/>
                  <a:pt x="403760" y="1357372"/>
                </a:cubicBezTo>
                <a:cubicBezTo>
                  <a:pt x="517743" y="1011029"/>
                  <a:pt x="362894" y="444690"/>
                  <a:pt x="403760" y="67291"/>
                </a:cubicBezTo>
                <a:cubicBezTo>
                  <a:pt x="406267" y="35091"/>
                  <a:pt x="560085" y="12891"/>
                  <a:pt x="807520" y="0"/>
                </a:cubicBezTo>
              </a:path>
              <a:path w="807519" h="2849327" fill="none" stroke="0" extrusionOk="0">
                <a:moveTo>
                  <a:pt x="807519" y="2849327"/>
                </a:moveTo>
                <a:cubicBezTo>
                  <a:pt x="589229" y="2851958"/>
                  <a:pt x="404924" y="2819480"/>
                  <a:pt x="403759" y="2782036"/>
                </a:cubicBezTo>
                <a:cubicBezTo>
                  <a:pt x="346804" y="2342797"/>
                  <a:pt x="410397" y="1927409"/>
                  <a:pt x="403760" y="1491954"/>
                </a:cubicBezTo>
                <a:cubicBezTo>
                  <a:pt x="423247" y="1483799"/>
                  <a:pt x="223362" y="1428514"/>
                  <a:pt x="0" y="1424663"/>
                </a:cubicBezTo>
                <a:cubicBezTo>
                  <a:pt x="225189" y="1428050"/>
                  <a:pt x="404386" y="1395302"/>
                  <a:pt x="403760" y="1357372"/>
                </a:cubicBezTo>
                <a:cubicBezTo>
                  <a:pt x="342017" y="1135457"/>
                  <a:pt x="464182" y="671792"/>
                  <a:pt x="403760" y="67291"/>
                </a:cubicBezTo>
                <a:cubicBezTo>
                  <a:pt x="393009" y="31892"/>
                  <a:pt x="570956" y="-9366"/>
                  <a:pt x="807520" y="0"/>
                </a:cubicBezTo>
              </a:path>
            </a:pathLst>
          </a:custGeom>
          <a:solidFill>
            <a:schemeClr val="bg1"/>
          </a:solidFill>
          <a:ln w="34925" cap="rnd" cmpd="sng">
            <a:solidFill>
              <a:srgbClr val="FFC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C000"/>
                </a:solidFill>
              </a:rPr>
              <a:t>Une école internationale,</a:t>
            </a:r>
            <a:br>
              <a:rPr lang="fr-FR" dirty="0">
                <a:solidFill>
                  <a:srgbClr val="FFC000"/>
                </a:solidFill>
              </a:rPr>
            </a:br>
            <a:r>
              <a:rPr lang="fr-FR" b="1" dirty="0">
                <a:solidFill>
                  <a:srgbClr val="FFC000"/>
                </a:solidFill>
              </a:rPr>
              <a:t>c’est où ?</a:t>
            </a:r>
            <a:endParaRPr lang="fr-FR" dirty="0"/>
          </a:p>
        </p:txBody>
      </p:sp>
      <p:sp>
        <p:nvSpPr>
          <p:cNvPr id="7" name="Sous-titre 6">
            <a:extLst>
              <a:ext uri="{FF2B5EF4-FFF2-40B4-BE49-F238E27FC236}">
                <a16:creationId xmlns:a16="http://schemas.microsoft.com/office/drawing/2014/main" id="{C555C10D-EAE8-4B3E-B55B-EB0147851BCB}"/>
              </a:ext>
            </a:extLst>
          </p:cNvPr>
          <p:cNvSpPr txBox="1">
            <a:spLocks/>
          </p:cNvSpPr>
          <p:nvPr/>
        </p:nvSpPr>
        <p:spPr>
          <a:xfrm>
            <a:off x="71958" y="1754154"/>
            <a:ext cx="2750804" cy="813609"/>
          </a:xfrm>
          <a:prstGeom prst="rect">
            <a:avLst/>
          </a:prstGeom>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lnSpc>
                <a:spcPct val="100000"/>
              </a:lnSpc>
              <a:spcBef>
                <a:spcPts val="0"/>
              </a:spcBef>
            </a:pPr>
            <a:r>
              <a:rPr lang="fr-FR" sz="2400" b="1" dirty="0">
                <a:solidFill>
                  <a:srgbClr val="FFC000"/>
                </a:solidFill>
                <a:latin typeface="Verdana"/>
              </a:rPr>
              <a:t>    </a:t>
            </a:r>
            <a:r>
              <a:rPr lang="fr-FR" sz="2400" b="1" dirty="0">
                <a:solidFill>
                  <a:schemeClr val="bg1"/>
                </a:solidFill>
                <a:latin typeface="Verdana"/>
              </a:rPr>
              <a:t>DES ZONES</a:t>
            </a:r>
          </a:p>
          <a:p>
            <a:pPr algn="l">
              <a:lnSpc>
                <a:spcPct val="100000"/>
              </a:lnSpc>
              <a:spcBef>
                <a:spcPts val="0"/>
              </a:spcBef>
            </a:pPr>
            <a:r>
              <a:rPr lang="fr-FR" sz="2400" b="1" dirty="0">
                <a:solidFill>
                  <a:schemeClr val="bg1"/>
                </a:solidFill>
                <a:latin typeface="Verdana"/>
              </a:rPr>
              <a:t>PRIORITAIRES</a:t>
            </a:r>
          </a:p>
        </p:txBody>
      </p:sp>
      <p:sp>
        <p:nvSpPr>
          <p:cNvPr id="8" name="Sous-titre 6">
            <a:extLst>
              <a:ext uri="{FF2B5EF4-FFF2-40B4-BE49-F238E27FC236}">
                <a16:creationId xmlns:a16="http://schemas.microsoft.com/office/drawing/2014/main" id="{84BF5239-D402-45F4-B582-99AAE3E80E26}"/>
              </a:ext>
            </a:extLst>
          </p:cNvPr>
          <p:cNvSpPr txBox="1">
            <a:spLocks/>
          </p:cNvSpPr>
          <p:nvPr/>
        </p:nvSpPr>
        <p:spPr>
          <a:xfrm rot="18620886">
            <a:off x="1868386" y="1811472"/>
            <a:ext cx="3540419" cy="114485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dirty="0">
                <a:solidFill>
                  <a:srgbClr val="FFC000"/>
                </a:solidFill>
                <a:latin typeface="Verdana"/>
              </a:rPr>
              <a:t>1 Z Europe</a:t>
            </a:r>
          </a:p>
          <a:p>
            <a:pPr algn="l">
              <a:lnSpc>
                <a:spcPct val="100000"/>
              </a:lnSpc>
              <a:spcBef>
                <a:spcPts val="0"/>
              </a:spcBef>
            </a:pPr>
            <a:r>
              <a:rPr lang="fr-FR" sz="1200" b="1" dirty="0">
                <a:solidFill>
                  <a:srgbClr val="FFC000"/>
                </a:solidFill>
                <a:latin typeface="Verdana"/>
              </a:rPr>
              <a:t> </a:t>
            </a:r>
            <a:r>
              <a:rPr lang="fr-FR" sz="1200" dirty="0">
                <a:solidFill>
                  <a:srgbClr val="FFC000"/>
                </a:solidFill>
                <a:latin typeface="Verdana"/>
              </a:rPr>
              <a:t>  dont Suisse</a:t>
            </a:r>
          </a:p>
          <a:p>
            <a:pPr algn="l">
              <a:lnSpc>
                <a:spcPct val="100000"/>
              </a:lnSpc>
              <a:spcBef>
                <a:spcPts val="0"/>
              </a:spcBef>
            </a:pPr>
            <a:r>
              <a:rPr lang="fr-FR" sz="1200" dirty="0">
                <a:solidFill>
                  <a:srgbClr val="FFC000"/>
                </a:solidFill>
                <a:latin typeface="Verdana"/>
              </a:rPr>
              <a:t>      dont E du nord</a:t>
            </a:r>
          </a:p>
          <a:p>
            <a:pPr algn="l">
              <a:lnSpc>
                <a:spcPct val="100000"/>
              </a:lnSpc>
              <a:spcBef>
                <a:spcPts val="0"/>
              </a:spcBef>
            </a:pPr>
            <a:r>
              <a:rPr lang="fr-FR" sz="1200" dirty="0">
                <a:solidFill>
                  <a:srgbClr val="FFC000"/>
                </a:solidFill>
                <a:latin typeface="Verdana"/>
              </a:rPr>
              <a:t>        dont E centrale et orientale</a:t>
            </a:r>
          </a:p>
          <a:p>
            <a:pPr algn="l">
              <a:lnSpc>
                <a:spcPct val="100000"/>
              </a:lnSpc>
              <a:spcBef>
                <a:spcPts val="0"/>
              </a:spcBef>
            </a:pPr>
            <a:r>
              <a:rPr lang="fr-FR" sz="1200" dirty="0">
                <a:solidFill>
                  <a:srgbClr val="FFC000"/>
                </a:solidFill>
                <a:latin typeface="Verdana"/>
              </a:rPr>
              <a:t>           dont Balkans et voisins </a:t>
            </a:r>
          </a:p>
          <a:p>
            <a:pPr algn="l">
              <a:lnSpc>
                <a:spcPct val="100000"/>
              </a:lnSpc>
            </a:pPr>
            <a:endParaRPr lang="fr-FR" dirty="0">
              <a:solidFill>
                <a:srgbClr val="FFC000"/>
              </a:solidFill>
              <a:latin typeface="Verdana"/>
            </a:endParaRPr>
          </a:p>
        </p:txBody>
      </p:sp>
      <p:sp>
        <p:nvSpPr>
          <p:cNvPr id="9" name="Sous-titre 6">
            <a:extLst>
              <a:ext uri="{FF2B5EF4-FFF2-40B4-BE49-F238E27FC236}">
                <a16:creationId xmlns:a16="http://schemas.microsoft.com/office/drawing/2014/main" id="{4A5DA83C-3C0F-40D3-AE8A-FCDCF2A96C42}"/>
              </a:ext>
            </a:extLst>
          </p:cNvPr>
          <p:cNvSpPr txBox="1">
            <a:spLocks/>
          </p:cNvSpPr>
          <p:nvPr/>
        </p:nvSpPr>
        <p:spPr>
          <a:xfrm rot="18620886">
            <a:off x="3474905" y="1419666"/>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2 Z </a:t>
            </a:r>
            <a:r>
              <a:rPr lang="fr-FR" sz="2200" b="1" dirty="0" err="1">
                <a:solidFill>
                  <a:srgbClr val="FFC000"/>
                </a:solidFill>
                <a:latin typeface="Verdana"/>
              </a:rPr>
              <a:t>anglo-sax</a:t>
            </a:r>
            <a:r>
              <a:rPr lang="fr-FR" sz="2200" b="1" dirty="0">
                <a:solidFill>
                  <a:srgbClr val="FFC000"/>
                </a:solidFill>
                <a:latin typeface="Verdana"/>
              </a:rPr>
              <a:t>.</a:t>
            </a:r>
          </a:p>
          <a:p>
            <a:pPr algn="l">
              <a:lnSpc>
                <a:spcPct val="100000"/>
              </a:lnSpc>
              <a:spcBef>
                <a:spcPts val="0"/>
              </a:spcBef>
            </a:pPr>
            <a:r>
              <a:rPr lang="fr-FR" sz="1300" b="1" dirty="0">
                <a:solidFill>
                  <a:srgbClr val="FFC000"/>
                </a:solidFill>
                <a:latin typeface="Verdana"/>
              </a:rPr>
              <a:t> </a:t>
            </a:r>
            <a:r>
              <a:rPr lang="fr-FR" sz="1300" dirty="0">
                <a:solidFill>
                  <a:srgbClr val="FFC000"/>
                </a:solidFill>
                <a:latin typeface="Verdana"/>
              </a:rPr>
              <a:t>  </a:t>
            </a:r>
            <a:r>
              <a:rPr lang="fr-FR" sz="1200" dirty="0">
                <a:solidFill>
                  <a:srgbClr val="FFC000"/>
                </a:solidFill>
                <a:latin typeface="Verdana"/>
              </a:rPr>
              <a:t>dont Royaume-Uni, Irlande</a:t>
            </a:r>
          </a:p>
          <a:p>
            <a:pPr algn="l">
              <a:lnSpc>
                <a:spcPct val="100000"/>
              </a:lnSpc>
              <a:spcBef>
                <a:spcPts val="0"/>
              </a:spcBef>
            </a:pPr>
            <a:r>
              <a:rPr lang="fr-FR" sz="1200" dirty="0">
                <a:solidFill>
                  <a:srgbClr val="FFC000"/>
                </a:solidFill>
                <a:latin typeface="Verdana"/>
              </a:rPr>
              <a:t>      dont Etats-Unis et Canada</a:t>
            </a:r>
          </a:p>
          <a:p>
            <a:pPr algn="l">
              <a:lnSpc>
                <a:spcPct val="100000"/>
              </a:lnSpc>
              <a:spcBef>
                <a:spcPts val="0"/>
              </a:spcBef>
            </a:pPr>
            <a:r>
              <a:rPr lang="fr-FR" sz="1200" dirty="0">
                <a:solidFill>
                  <a:srgbClr val="FFC000"/>
                </a:solidFill>
                <a:latin typeface="Verdana"/>
              </a:rPr>
              <a:t>         dont Australie et </a:t>
            </a:r>
            <a:r>
              <a:rPr lang="fr-FR" sz="1200" dirty="0" err="1">
                <a:solidFill>
                  <a:srgbClr val="FFC000"/>
                </a:solidFill>
                <a:latin typeface="Verdana"/>
              </a:rPr>
              <a:t>N.Zélande</a:t>
            </a: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sp>
        <p:nvSpPr>
          <p:cNvPr id="12" name="Espace réservé du contenu 2">
            <a:extLst>
              <a:ext uri="{FF2B5EF4-FFF2-40B4-BE49-F238E27FC236}">
                <a16:creationId xmlns:a16="http://schemas.microsoft.com/office/drawing/2014/main" id="{CD0A9979-7535-49F0-8435-71B76994E651}"/>
              </a:ext>
            </a:extLst>
          </p:cNvPr>
          <p:cNvSpPr>
            <a:spLocks noGrp="1"/>
          </p:cNvSpPr>
          <p:nvPr>
            <p:ph idx="1"/>
          </p:nvPr>
        </p:nvSpPr>
        <p:spPr>
          <a:xfrm>
            <a:off x="2161310" y="4230469"/>
            <a:ext cx="9192490" cy="2431683"/>
          </a:xfrm>
        </p:spPr>
        <p:txBody>
          <a:bodyPr anchor="t"/>
          <a:lstStyle/>
          <a:p>
            <a:pPr marL="0" indent="0">
              <a:buNone/>
            </a:pPr>
            <a:r>
              <a:rPr lang="fr-FR" sz="2000" b="1" dirty="0"/>
              <a:t>MONDE ANGLO-SAXON</a:t>
            </a:r>
          </a:p>
          <a:p>
            <a:pPr marL="0" indent="0">
              <a:buNone/>
            </a:pPr>
            <a:r>
              <a:rPr lang="fr-FR" sz="2000" dirty="0"/>
              <a:t>Zone incontournable de l’enseignement, de la création et du développement en architecture</a:t>
            </a:r>
          </a:p>
        </p:txBody>
      </p:sp>
      <p:sp>
        <p:nvSpPr>
          <p:cNvPr id="10" name="ZoneTexte 9">
            <a:extLst>
              <a:ext uri="{FF2B5EF4-FFF2-40B4-BE49-F238E27FC236}">
                <a16:creationId xmlns:a16="http://schemas.microsoft.com/office/drawing/2014/main" id="{F30FFD49-482C-41F1-A916-11971385E393}"/>
              </a:ext>
            </a:extLst>
          </p:cNvPr>
          <p:cNvSpPr txBox="1"/>
          <p:nvPr/>
        </p:nvSpPr>
        <p:spPr>
          <a:xfrm>
            <a:off x="2238375" y="5599939"/>
            <a:ext cx="3962400" cy="923330"/>
          </a:xfrm>
          <a:prstGeom prst="rect">
            <a:avLst/>
          </a:prstGeom>
          <a:solidFill>
            <a:srgbClr val="92D050"/>
          </a:solidFill>
        </p:spPr>
        <p:txBody>
          <a:bodyPr wrap="square" rtlCol="0" anchor="ctr">
            <a:spAutoFit/>
          </a:bodyPr>
          <a:lstStyle/>
          <a:p>
            <a:pPr marL="285750" indent="-285750">
              <a:buFont typeface="Arial" panose="020B0604020202020204" pitchFamily="34" charset="0"/>
              <a:buChar char="•"/>
            </a:pPr>
            <a:r>
              <a:rPr lang="fr-FR" dirty="0"/>
              <a:t>Quelques partenaires</a:t>
            </a:r>
          </a:p>
          <a:p>
            <a:r>
              <a:rPr lang="fr-FR" dirty="0"/>
              <a:t>avec des enseignements en</a:t>
            </a:r>
          </a:p>
          <a:p>
            <a:r>
              <a:rPr lang="fr-FR" dirty="0"/>
              <a:t>anglais</a:t>
            </a:r>
          </a:p>
        </p:txBody>
      </p:sp>
      <p:sp>
        <p:nvSpPr>
          <p:cNvPr id="11" name="ZoneTexte 10">
            <a:extLst>
              <a:ext uri="{FF2B5EF4-FFF2-40B4-BE49-F238E27FC236}">
                <a16:creationId xmlns:a16="http://schemas.microsoft.com/office/drawing/2014/main" id="{A5161977-ABA0-4579-A593-C0FECFF54B5E}"/>
              </a:ext>
            </a:extLst>
          </p:cNvPr>
          <p:cNvSpPr txBox="1"/>
          <p:nvPr/>
        </p:nvSpPr>
        <p:spPr>
          <a:xfrm>
            <a:off x="6610349" y="5600700"/>
            <a:ext cx="4314825" cy="923330"/>
          </a:xfrm>
          <a:prstGeom prst="rect">
            <a:avLst/>
          </a:prstGeom>
          <a:solidFill>
            <a:srgbClr val="C83228"/>
          </a:solidFill>
        </p:spPr>
        <p:txBody>
          <a:bodyPr wrap="square" rtlCol="0">
            <a:spAutoFit/>
          </a:bodyPr>
          <a:lstStyle/>
          <a:p>
            <a:pPr marL="285750" indent="-285750">
              <a:buFont typeface="Arial" panose="020B0604020202020204" pitchFamily="34" charset="0"/>
              <a:buChar char="•"/>
            </a:pPr>
            <a:r>
              <a:rPr lang="fr-FR" sz="1800" dirty="0"/>
              <a:t>Royaume-Uni, Irlande</a:t>
            </a:r>
          </a:p>
          <a:p>
            <a:pPr marL="285750" indent="-285750">
              <a:buFont typeface="Arial" panose="020B0604020202020204" pitchFamily="34" charset="0"/>
              <a:buChar char="•"/>
            </a:pPr>
            <a:r>
              <a:rPr lang="fr-FR" sz="1800" dirty="0"/>
              <a:t>Etats-Unis et Canada</a:t>
            </a:r>
          </a:p>
          <a:p>
            <a:pPr marL="285750" indent="-285750">
              <a:buFont typeface="Arial" panose="020B0604020202020204" pitchFamily="34" charset="0"/>
              <a:buChar char="•"/>
            </a:pPr>
            <a:r>
              <a:rPr lang="fr-FR" sz="1800" dirty="0"/>
              <a:t>Australie et Nouvelle-Zélande</a:t>
            </a:r>
          </a:p>
        </p:txBody>
      </p:sp>
      <p:pic>
        <p:nvPicPr>
          <p:cNvPr id="13" name="Graphique 12" descr="Contour de visage avec grimace avec un remplissage uni">
            <a:extLst>
              <a:ext uri="{FF2B5EF4-FFF2-40B4-BE49-F238E27FC236}">
                <a16:creationId xmlns:a16="http://schemas.microsoft.com/office/drawing/2014/main" id="{0DE88C9F-1D88-40E8-8E11-54339A6E95F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043488" y="5607813"/>
            <a:ext cx="914400" cy="914400"/>
          </a:xfrm>
          <a:prstGeom prst="rect">
            <a:avLst/>
          </a:prstGeom>
        </p:spPr>
      </p:pic>
      <p:pic>
        <p:nvPicPr>
          <p:cNvPr id="15" name="Graphique 14" descr="Contour de visage triste avec un remplissage uni">
            <a:extLst>
              <a:ext uri="{FF2B5EF4-FFF2-40B4-BE49-F238E27FC236}">
                <a16:creationId xmlns:a16="http://schemas.microsoft.com/office/drawing/2014/main" id="{26121745-B764-42C0-ADDE-9790FF54702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767887" y="5613767"/>
            <a:ext cx="914400" cy="914400"/>
          </a:xfrm>
          <a:prstGeom prst="rect">
            <a:avLst/>
          </a:prstGeom>
        </p:spPr>
      </p:pic>
    </p:spTree>
    <p:extLst>
      <p:ext uri="{BB962C8B-B14F-4D97-AF65-F5344CB8AC3E}">
        <p14:creationId xmlns:p14="http://schemas.microsoft.com/office/powerpoint/2010/main" val="1518782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t>5 </a:t>
            </a:r>
            <a:r>
              <a:rPr lang="fr-FR"/>
              <a:t>années stratégiques</a:t>
            </a:r>
            <a:endParaRPr lang="fr-FR" dirty="0"/>
          </a:p>
        </p:txBody>
      </p:sp>
      <p:graphicFrame>
        <p:nvGraphicFramePr>
          <p:cNvPr id="8" name="Espace réservé du contenu 7">
            <a:extLst>
              <a:ext uri="{FF2B5EF4-FFF2-40B4-BE49-F238E27FC236}">
                <a16:creationId xmlns:a16="http://schemas.microsoft.com/office/drawing/2014/main" id="{D1409989-5D25-4F53-B805-7F8A5F162F90}"/>
              </a:ext>
            </a:extLst>
          </p:cNvPr>
          <p:cNvGraphicFramePr>
            <a:graphicFrameLocks noGrp="1"/>
          </p:cNvGraphicFramePr>
          <p:nvPr>
            <p:ph idx="1"/>
          </p:nvPr>
        </p:nvGraphicFramePr>
        <p:xfrm>
          <a:off x="1508289" y="1804797"/>
          <a:ext cx="13056218" cy="62456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ZoneTexte 2">
            <a:extLst>
              <a:ext uri="{FF2B5EF4-FFF2-40B4-BE49-F238E27FC236}">
                <a16:creationId xmlns:a16="http://schemas.microsoft.com/office/drawing/2014/main" id="{C2B33CE5-5DC3-4C96-9576-CDF2C89599D6}"/>
              </a:ext>
            </a:extLst>
          </p:cNvPr>
          <p:cNvSpPr txBox="1"/>
          <p:nvPr/>
        </p:nvSpPr>
        <p:spPr>
          <a:xfrm>
            <a:off x="1691206" y="1804797"/>
            <a:ext cx="1730726" cy="523220"/>
          </a:xfrm>
          <a:prstGeom prst="rect">
            <a:avLst/>
          </a:prstGeom>
          <a:noFill/>
        </p:spPr>
        <p:txBody>
          <a:bodyPr wrap="square" rtlCol="0">
            <a:spAutoFit/>
          </a:bodyPr>
          <a:lstStyle/>
          <a:p>
            <a:r>
              <a:rPr lang="fr-FR" sz="1400" dirty="0">
                <a:solidFill>
                  <a:schemeClr val="bg2">
                    <a:lumMod val="50000"/>
                  </a:schemeClr>
                </a:solidFill>
              </a:rPr>
              <a:t>* 2025 refonte de la grille pédagogique</a:t>
            </a:r>
          </a:p>
        </p:txBody>
      </p:sp>
    </p:spTree>
    <p:extLst>
      <p:ext uri="{BB962C8B-B14F-4D97-AF65-F5344CB8AC3E}">
        <p14:creationId xmlns:p14="http://schemas.microsoft.com/office/powerpoint/2010/main" val="23226568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ccolade ouvrante 13">
            <a:extLst>
              <a:ext uri="{FF2B5EF4-FFF2-40B4-BE49-F238E27FC236}">
                <a16:creationId xmlns:a16="http://schemas.microsoft.com/office/drawing/2014/main" id="{CB88FE2E-92B7-42FC-861D-6B487C36D300}"/>
              </a:ext>
            </a:extLst>
          </p:cNvPr>
          <p:cNvSpPr/>
          <p:nvPr/>
        </p:nvSpPr>
        <p:spPr>
          <a:xfrm rot="16200000">
            <a:off x="3669852" y="1821851"/>
            <a:ext cx="807519" cy="3870605"/>
          </a:xfrm>
          <a:custGeom>
            <a:avLst/>
            <a:gdLst>
              <a:gd name="connsiteX0" fmla="*/ 807519 w 807519"/>
              <a:gd name="connsiteY0" fmla="*/ 3870605 h 3870605"/>
              <a:gd name="connsiteX1" fmla="*/ 403759 w 807519"/>
              <a:gd name="connsiteY1" fmla="*/ 3803314 h 3870605"/>
              <a:gd name="connsiteX2" fmla="*/ 403760 w 807519"/>
              <a:gd name="connsiteY2" fmla="*/ 2002593 h 3870605"/>
              <a:gd name="connsiteX3" fmla="*/ 0 w 807519"/>
              <a:gd name="connsiteY3" fmla="*/ 1935302 h 3870605"/>
              <a:gd name="connsiteX4" fmla="*/ 403760 w 807519"/>
              <a:gd name="connsiteY4" fmla="*/ 1868011 h 3870605"/>
              <a:gd name="connsiteX5" fmla="*/ 403760 w 807519"/>
              <a:gd name="connsiteY5" fmla="*/ 67291 h 3870605"/>
              <a:gd name="connsiteX6" fmla="*/ 807520 w 807519"/>
              <a:gd name="connsiteY6" fmla="*/ 0 h 3870605"/>
              <a:gd name="connsiteX7" fmla="*/ 807519 w 807519"/>
              <a:gd name="connsiteY7" fmla="*/ 3870605 h 3870605"/>
              <a:gd name="connsiteX0" fmla="*/ 807519 w 807519"/>
              <a:gd name="connsiteY0" fmla="*/ 3870605 h 3870605"/>
              <a:gd name="connsiteX1" fmla="*/ 403759 w 807519"/>
              <a:gd name="connsiteY1" fmla="*/ 3803314 h 3870605"/>
              <a:gd name="connsiteX2" fmla="*/ 403760 w 807519"/>
              <a:gd name="connsiteY2" fmla="*/ 2002593 h 3870605"/>
              <a:gd name="connsiteX3" fmla="*/ 0 w 807519"/>
              <a:gd name="connsiteY3" fmla="*/ 1935302 h 3870605"/>
              <a:gd name="connsiteX4" fmla="*/ 403760 w 807519"/>
              <a:gd name="connsiteY4" fmla="*/ 1868011 h 3870605"/>
              <a:gd name="connsiteX5" fmla="*/ 403760 w 807519"/>
              <a:gd name="connsiteY5" fmla="*/ 67291 h 3870605"/>
              <a:gd name="connsiteX6" fmla="*/ 807520 w 807519"/>
              <a:gd name="connsiteY6" fmla="*/ 0 h 3870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3870605" stroke="0" extrusionOk="0">
                <a:moveTo>
                  <a:pt x="807519" y="3870605"/>
                </a:moveTo>
                <a:cubicBezTo>
                  <a:pt x="582089" y="3869100"/>
                  <a:pt x="398593" y="3842417"/>
                  <a:pt x="403759" y="3803314"/>
                </a:cubicBezTo>
                <a:cubicBezTo>
                  <a:pt x="504178" y="3224215"/>
                  <a:pt x="298713" y="2606173"/>
                  <a:pt x="403760" y="2002593"/>
                </a:cubicBezTo>
                <a:cubicBezTo>
                  <a:pt x="382282" y="1986404"/>
                  <a:pt x="217792" y="1964035"/>
                  <a:pt x="0" y="1935302"/>
                </a:cubicBezTo>
                <a:cubicBezTo>
                  <a:pt x="219689" y="1933496"/>
                  <a:pt x="408145" y="1907270"/>
                  <a:pt x="403760" y="1868011"/>
                </a:cubicBezTo>
                <a:cubicBezTo>
                  <a:pt x="331725" y="1414177"/>
                  <a:pt x="258339" y="575807"/>
                  <a:pt x="403760" y="67291"/>
                </a:cubicBezTo>
                <a:cubicBezTo>
                  <a:pt x="387462" y="27631"/>
                  <a:pt x="569918" y="13757"/>
                  <a:pt x="807520" y="0"/>
                </a:cubicBezTo>
                <a:cubicBezTo>
                  <a:pt x="797893" y="1198391"/>
                  <a:pt x="679232" y="2758685"/>
                  <a:pt x="807519" y="3870605"/>
                </a:cubicBezTo>
                <a:close/>
              </a:path>
              <a:path w="807519" h="3870605" fill="none" extrusionOk="0">
                <a:moveTo>
                  <a:pt x="807519" y="3870605"/>
                </a:moveTo>
                <a:cubicBezTo>
                  <a:pt x="577520" y="3870108"/>
                  <a:pt x="400983" y="3834818"/>
                  <a:pt x="403759" y="3803314"/>
                </a:cubicBezTo>
                <a:cubicBezTo>
                  <a:pt x="406534" y="3165535"/>
                  <a:pt x="306568" y="2659584"/>
                  <a:pt x="403760" y="2002593"/>
                </a:cubicBezTo>
                <a:cubicBezTo>
                  <a:pt x="387503" y="1994496"/>
                  <a:pt x="228448" y="1939357"/>
                  <a:pt x="0" y="1935302"/>
                </a:cubicBezTo>
                <a:cubicBezTo>
                  <a:pt x="222799" y="1939848"/>
                  <a:pt x="408011" y="1902653"/>
                  <a:pt x="403760" y="1868011"/>
                </a:cubicBezTo>
                <a:cubicBezTo>
                  <a:pt x="521601" y="1469507"/>
                  <a:pt x="258204" y="923282"/>
                  <a:pt x="403760" y="67291"/>
                </a:cubicBezTo>
                <a:cubicBezTo>
                  <a:pt x="406267" y="35091"/>
                  <a:pt x="560085" y="12891"/>
                  <a:pt x="807520" y="0"/>
                </a:cubicBezTo>
              </a:path>
              <a:path w="807519" h="3870605" fill="none" stroke="0" extrusionOk="0">
                <a:moveTo>
                  <a:pt x="807519" y="3870605"/>
                </a:moveTo>
                <a:cubicBezTo>
                  <a:pt x="589229" y="3873236"/>
                  <a:pt x="404924" y="3840758"/>
                  <a:pt x="403759" y="3803314"/>
                </a:cubicBezTo>
                <a:cubicBezTo>
                  <a:pt x="391727" y="3201128"/>
                  <a:pt x="419722" y="2615887"/>
                  <a:pt x="403760" y="2002593"/>
                </a:cubicBezTo>
                <a:cubicBezTo>
                  <a:pt x="423247" y="1994438"/>
                  <a:pt x="223362" y="1939153"/>
                  <a:pt x="0" y="1935302"/>
                </a:cubicBezTo>
                <a:cubicBezTo>
                  <a:pt x="225189" y="1938689"/>
                  <a:pt x="404386" y="1905941"/>
                  <a:pt x="403760" y="1868011"/>
                </a:cubicBezTo>
                <a:cubicBezTo>
                  <a:pt x="393528" y="1248874"/>
                  <a:pt x="482091" y="486225"/>
                  <a:pt x="403760" y="67291"/>
                </a:cubicBezTo>
                <a:cubicBezTo>
                  <a:pt x="393009" y="31892"/>
                  <a:pt x="570956" y="-9366"/>
                  <a:pt x="807520" y="0"/>
                </a:cubicBezTo>
              </a:path>
            </a:pathLst>
          </a:custGeom>
          <a:solidFill>
            <a:schemeClr val="bg1"/>
          </a:solidFill>
          <a:ln w="34925" cap="rnd" cmpd="sng">
            <a:solidFill>
              <a:srgbClr val="FFC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C000"/>
                </a:solidFill>
              </a:rPr>
              <a:t>Une école internationale,</a:t>
            </a:r>
            <a:br>
              <a:rPr lang="fr-FR" dirty="0">
                <a:solidFill>
                  <a:srgbClr val="FFC000"/>
                </a:solidFill>
              </a:rPr>
            </a:br>
            <a:r>
              <a:rPr lang="fr-FR" b="1" dirty="0">
                <a:solidFill>
                  <a:srgbClr val="FFC000"/>
                </a:solidFill>
              </a:rPr>
              <a:t>c’est où ?</a:t>
            </a:r>
            <a:endParaRPr lang="fr-FR" dirty="0"/>
          </a:p>
        </p:txBody>
      </p:sp>
      <p:sp>
        <p:nvSpPr>
          <p:cNvPr id="7" name="Sous-titre 6">
            <a:extLst>
              <a:ext uri="{FF2B5EF4-FFF2-40B4-BE49-F238E27FC236}">
                <a16:creationId xmlns:a16="http://schemas.microsoft.com/office/drawing/2014/main" id="{C555C10D-EAE8-4B3E-B55B-EB0147851BCB}"/>
              </a:ext>
            </a:extLst>
          </p:cNvPr>
          <p:cNvSpPr txBox="1">
            <a:spLocks/>
          </p:cNvSpPr>
          <p:nvPr/>
        </p:nvSpPr>
        <p:spPr>
          <a:xfrm>
            <a:off x="71958" y="1754154"/>
            <a:ext cx="2750804" cy="813609"/>
          </a:xfrm>
          <a:prstGeom prst="rect">
            <a:avLst/>
          </a:prstGeom>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lnSpc>
                <a:spcPct val="100000"/>
              </a:lnSpc>
              <a:spcBef>
                <a:spcPts val="0"/>
              </a:spcBef>
            </a:pPr>
            <a:r>
              <a:rPr lang="fr-FR" sz="2400" b="1" dirty="0">
                <a:solidFill>
                  <a:srgbClr val="FFC000"/>
                </a:solidFill>
                <a:latin typeface="Verdana"/>
              </a:rPr>
              <a:t>    </a:t>
            </a:r>
            <a:r>
              <a:rPr lang="fr-FR" sz="2400" b="1" dirty="0">
                <a:solidFill>
                  <a:schemeClr val="bg1"/>
                </a:solidFill>
                <a:latin typeface="Verdana"/>
              </a:rPr>
              <a:t>DES ZONES</a:t>
            </a:r>
          </a:p>
          <a:p>
            <a:pPr algn="l">
              <a:lnSpc>
                <a:spcPct val="100000"/>
              </a:lnSpc>
              <a:spcBef>
                <a:spcPts val="0"/>
              </a:spcBef>
            </a:pPr>
            <a:r>
              <a:rPr lang="fr-FR" sz="2400" b="1" dirty="0">
                <a:solidFill>
                  <a:schemeClr val="bg1"/>
                </a:solidFill>
                <a:latin typeface="Verdana"/>
              </a:rPr>
              <a:t>PRIORITAIRES</a:t>
            </a:r>
          </a:p>
        </p:txBody>
      </p:sp>
      <p:sp>
        <p:nvSpPr>
          <p:cNvPr id="8" name="Sous-titre 6">
            <a:extLst>
              <a:ext uri="{FF2B5EF4-FFF2-40B4-BE49-F238E27FC236}">
                <a16:creationId xmlns:a16="http://schemas.microsoft.com/office/drawing/2014/main" id="{84BF5239-D402-45F4-B582-99AAE3E80E26}"/>
              </a:ext>
            </a:extLst>
          </p:cNvPr>
          <p:cNvSpPr txBox="1">
            <a:spLocks/>
          </p:cNvSpPr>
          <p:nvPr/>
        </p:nvSpPr>
        <p:spPr>
          <a:xfrm rot="18620886">
            <a:off x="1868386" y="1811472"/>
            <a:ext cx="3540419" cy="114485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dirty="0">
                <a:solidFill>
                  <a:srgbClr val="FFC000"/>
                </a:solidFill>
                <a:latin typeface="Verdana"/>
              </a:rPr>
              <a:t>1 Z Europe</a:t>
            </a:r>
          </a:p>
          <a:p>
            <a:pPr algn="l">
              <a:lnSpc>
                <a:spcPct val="100000"/>
              </a:lnSpc>
              <a:spcBef>
                <a:spcPts val="0"/>
              </a:spcBef>
            </a:pPr>
            <a:r>
              <a:rPr lang="fr-FR" sz="1200" b="1" dirty="0">
                <a:solidFill>
                  <a:srgbClr val="FFC000"/>
                </a:solidFill>
                <a:latin typeface="Verdana"/>
              </a:rPr>
              <a:t> </a:t>
            </a:r>
            <a:r>
              <a:rPr lang="fr-FR" sz="1200" dirty="0">
                <a:solidFill>
                  <a:srgbClr val="FFC000"/>
                </a:solidFill>
                <a:latin typeface="Verdana"/>
              </a:rPr>
              <a:t>  dont Suisse</a:t>
            </a:r>
          </a:p>
          <a:p>
            <a:pPr algn="l">
              <a:lnSpc>
                <a:spcPct val="100000"/>
              </a:lnSpc>
              <a:spcBef>
                <a:spcPts val="0"/>
              </a:spcBef>
            </a:pPr>
            <a:r>
              <a:rPr lang="fr-FR" sz="1200" dirty="0">
                <a:solidFill>
                  <a:srgbClr val="FFC000"/>
                </a:solidFill>
                <a:latin typeface="Verdana"/>
              </a:rPr>
              <a:t>      dont E du nord</a:t>
            </a:r>
          </a:p>
          <a:p>
            <a:pPr algn="l">
              <a:lnSpc>
                <a:spcPct val="100000"/>
              </a:lnSpc>
              <a:spcBef>
                <a:spcPts val="0"/>
              </a:spcBef>
            </a:pPr>
            <a:r>
              <a:rPr lang="fr-FR" sz="1200" dirty="0">
                <a:solidFill>
                  <a:srgbClr val="FFC000"/>
                </a:solidFill>
                <a:latin typeface="Verdana"/>
              </a:rPr>
              <a:t>        dont E centrale et orientale</a:t>
            </a:r>
          </a:p>
          <a:p>
            <a:pPr algn="l">
              <a:lnSpc>
                <a:spcPct val="100000"/>
              </a:lnSpc>
              <a:spcBef>
                <a:spcPts val="0"/>
              </a:spcBef>
            </a:pPr>
            <a:r>
              <a:rPr lang="fr-FR" sz="1200" dirty="0">
                <a:solidFill>
                  <a:srgbClr val="FFC000"/>
                </a:solidFill>
                <a:latin typeface="Verdana"/>
              </a:rPr>
              <a:t>           dont pays du voisinage </a:t>
            </a:r>
          </a:p>
          <a:p>
            <a:pPr algn="l">
              <a:lnSpc>
                <a:spcPct val="100000"/>
              </a:lnSpc>
            </a:pPr>
            <a:endParaRPr lang="fr-FR" dirty="0">
              <a:solidFill>
                <a:srgbClr val="FFC000"/>
              </a:solidFill>
              <a:latin typeface="Verdana"/>
            </a:endParaRPr>
          </a:p>
        </p:txBody>
      </p:sp>
      <p:sp>
        <p:nvSpPr>
          <p:cNvPr id="9" name="Sous-titre 6">
            <a:extLst>
              <a:ext uri="{FF2B5EF4-FFF2-40B4-BE49-F238E27FC236}">
                <a16:creationId xmlns:a16="http://schemas.microsoft.com/office/drawing/2014/main" id="{4A5DA83C-3C0F-40D3-AE8A-FCDCF2A96C42}"/>
              </a:ext>
            </a:extLst>
          </p:cNvPr>
          <p:cNvSpPr txBox="1">
            <a:spLocks/>
          </p:cNvSpPr>
          <p:nvPr/>
        </p:nvSpPr>
        <p:spPr>
          <a:xfrm rot="18620886">
            <a:off x="3474905" y="1419666"/>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dirty="0">
                <a:solidFill>
                  <a:srgbClr val="FFC000"/>
                </a:solidFill>
                <a:latin typeface="Verdana"/>
              </a:rPr>
              <a:t>2 Z </a:t>
            </a:r>
            <a:r>
              <a:rPr lang="fr-FR" sz="2200" dirty="0" err="1">
                <a:solidFill>
                  <a:srgbClr val="FFC000"/>
                </a:solidFill>
                <a:latin typeface="Verdana"/>
              </a:rPr>
              <a:t>anglo-sax</a:t>
            </a:r>
            <a:r>
              <a:rPr lang="fr-FR" sz="2200" dirty="0">
                <a:solidFill>
                  <a:srgbClr val="FFC000"/>
                </a:solidFill>
                <a:latin typeface="Verdana"/>
              </a:rPr>
              <a:t>.</a:t>
            </a:r>
          </a:p>
          <a:p>
            <a:pPr algn="l">
              <a:lnSpc>
                <a:spcPct val="100000"/>
              </a:lnSpc>
              <a:spcBef>
                <a:spcPts val="0"/>
              </a:spcBef>
            </a:pPr>
            <a:r>
              <a:rPr lang="fr-FR" sz="1300" b="1" dirty="0">
                <a:solidFill>
                  <a:srgbClr val="FFC000"/>
                </a:solidFill>
                <a:latin typeface="Verdana"/>
              </a:rPr>
              <a:t> </a:t>
            </a:r>
            <a:r>
              <a:rPr lang="fr-FR" sz="1300" dirty="0">
                <a:solidFill>
                  <a:srgbClr val="FFC000"/>
                </a:solidFill>
                <a:latin typeface="Verdana"/>
              </a:rPr>
              <a:t>  </a:t>
            </a:r>
            <a:r>
              <a:rPr lang="fr-FR" sz="1200" dirty="0">
                <a:solidFill>
                  <a:srgbClr val="FFC000"/>
                </a:solidFill>
                <a:latin typeface="Verdana"/>
              </a:rPr>
              <a:t>dont Royaume-Uni, Irlande</a:t>
            </a:r>
          </a:p>
          <a:p>
            <a:pPr algn="l">
              <a:lnSpc>
                <a:spcPct val="100000"/>
              </a:lnSpc>
              <a:spcBef>
                <a:spcPts val="0"/>
              </a:spcBef>
            </a:pPr>
            <a:r>
              <a:rPr lang="fr-FR" sz="1200" dirty="0">
                <a:solidFill>
                  <a:srgbClr val="FFC000"/>
                </a:solidFill>
                <a:latin typeface="Verdana"/>
              </a:rPr>
              <a:t>      dont Etats-Unis et Canada</a:t>
            </a:r>
          </a:p>
          <a:p>
            <a:pPr algn="l">
              <a:lnSpc>
                <a:spcPct val="100000"/>
              </a:lnSpc>
              <a:spcBef>
                <a:spcPts val="0"/>
              </a:spcBef>
            </a:pPr>
            <a:r>
              <a:rPr lang="fr-FR" sz="1200" dirty="0">
                <a:solidFill>
                  <a:srgbClr val="FFC000"/>
                </a:solidFill>
                <a:latin typeface="Verdana"/>
              </a:rPr>
              <a:t>         dont Australie et </a:t>
            </a:r>
            <a:r>
              <a:rPr lang="fr-FR" sz="1200" dirty="0" err="1">
                <a:solidFill>
                  <a:srgbClr val="FFC000"/>
                </a:solidFill>
                <a:latin typeface="Verdana"/>
              </a:rPr>
              <a:t>N.Zélande</a:t>
            </a: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sp>
        <p:nvSpPr>
          <p:cNvPr id="10" name="Sous-titre 6">
            <a:extLst>
              <a:ext uri="{FF2B5EF4-FFF2-40B4-BE49-F238E27FC236}">
                <a16:creationId xmlns:a16="http://schemas.microsoft.com/office/drawing/2014/main" id="{78A5F367-17B2-4553-AC76-7EFBB129EF11}"/>
              </a:ext>
            </a:extLst>
          </p:cNvPr>
          <p:cNvSpPr txBox="1">
            <a:spLocks/>
          </p:cNvSpPr>
          <p:nvPr/>
        </p:nvSpPr>
        <p:spPr>
          <a:xfrm rot="18620886">
            <a:off x="4835456" y="1422568"/>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3 Z </a:t>
            </a:r>
            <a:r>
              <a:rPr lang="fr-FR" sz="2200" b="1" dirty="0" err="1">
                <a:solidFill>
                  <a:srgbClr val="FFC000"/>
                </a:solidFill>
                <a:latin typeface="Verdana"/>
              </a:rPr>
              <a:t>dévelop</a:t>
            </a:r>
            <a:r>
              <a:rPr lang="fr-FR" sz="2200" b="1" dirty="0">
                <a:solidFill>
                  <a:srgbClr val="FFC000"/>
                </a:solidFill>
                <a:latin typeface="Verdana"/>
              </a:rPr>
              <a:t>.</a:t>
            </a:r>
          </a:p>
          <a:p>
            <a:pPr algn="l">
              <a:lnSpc>
                <a:spcPct val="100000"/>
              </a:lnSpc>
              <a:spcBef>
                <a:spcPts val="0"/>
              </a:spcBef>
            </a:pPr>
            <a:r>
              <a:rPr lang="fr-FR" sz="1200" dirty="0">
                <a:solidFill>
                  <a:srgbClr val="FFC000"/>
                </a:solidFill>
                <a:latin typeface="Verdana"/>
              </a:rPr>
              <a:t>   dont Asie Sud et Est</a:t>
            </a:r>
          </a:p>
          <a:p>
            <a:pPr algn="l">
              <a:lnSpc>
                <a:spcPct val="100000"/>
              </a:lnSpc>
              <a:spcBef>
                <a:spcPts val="0"/>
              </a:spcBef>
            </a:pPr>
            <a:r>
              <a:rPr lang="fr-FR" sz="1200" dirty="0">
                <a:solidFill>
                  <a:srgbClr val="FFC000"/>
                </a:solidFill>
                <a:latin typeface="Verdana"/>
              </a:rPr>
              <a:t>      dont Proche et M-Orient</a:t>
            </a:r>
          </a:p>
          <a:p>
            <a:pPr algn="l">
              <a:lnSpc>
                <a:spcPct val="100000"/>
              </a:lnSpc>
            </a:pPr>
            <a:endParaRPr lang="fr-FR" dirty="0">
              <a:solidFill>
                <a:srgbClr val="FFC000"/>
              </a:solidFill>
              <a:latin typeface="Verdana"/>
            </a:endParaRPr>
          </a:p>
        </p:txBody>
      </p:sp>
      <p:sp>
        <p:nvSpPr>
          <p:cNvPr id="12" name="Espace réservé du contenu 2">
            <a:extLst>
              <a:ext uri="{FF2B5EF4-FFF2-40B4-BE49-F238E27FC236}">
                <a16:creationId xmlns:a16="http://schemas.microsoft.com/office/drawing/2014/main" id="{CD0A9979-7535-49F0-8435-71B76994E651}"/>
              </a:ext>
            </a:extLst>
          </p:cNvPr>
          <p:cNvSpPr>
            <a:spLocks noGrp="1"/>
          </p:cNvSpPr>
          <p:nvPr>
            <p:ph idx="1"/>
          </p:nvPr>
        </p:nvSpPr>
        <p:spPr>
          <a:xfrm>
            <a:off x="2161310" y="4280315"/>
            <a:ext cx="9192490" cy="2431683"/>
          </a:xfrm>
        </p:spPr>
        <p:txBody>
          <a:bodyPr anchor="t"/>
          <a:lstStyle/>
          <a:p>
            <a:pPr marL="0" indent="0">
              <a:buNone/>
            </a:pPr>
            <a:r>
              <a:rPr lang="fr-FR" sz="2000" b="1" dirty="0"/>
              <a:t>ZONES DE FORT DEVELOPPEMENT ARCHITECTURAL</a:t>
            </a:r>
          </a:p>
          <a:p>
            <a:pPr marL="0" indent="0">
              <a:buNone/>
            </a:pPr>
            <a:r>
              <a:rPr lang="fr-FR" sz="2000" dirty="0"/>
              <a:t>Zones où l’architecture se déploie fortement, où les constructions sont très actives, où les villes sont en mutation importante</a:t>
            </a:r>
          </a:p>
          <a:p>
            <a:endParaRPr lang="fr-FR" sz="2000" dirty="0"/>
          </a:p>
        </p:txBody>
      </p:sp>
      <p:sp>
        <p:nvSpPr>
          <p:cNvPr id="11" name="ZoneTexte 10">
            <a:extLst>
              <a:ext uri="{FF2B5EF4-FFF2-40B4-BE49-F238E27FC236}">
                <a16:creationId xmlns:a16="http://schemas.microsoft.com/office/drawing/2014/main" id="{617D10E3-C9FD-42B3-A50F-78514583D66E}"/>
              </a:ext>
            </a:extLst>
          </p:cNvPr>
          <p:cNvSpPr txBox="1"/>
          <p:nvPr/>
        </p:nvSpPr>
        <p:spPr>
          <a:xfrm>
            <a:off x="2238375" y="5599940"/>
            <a:ext cx="3962400" cy="923330"/>
          </a:xfrm>
          <a:prstGeom prst="rect">
            <a:avLst/>
          </a:prstGeom>
          <a:solidFill>
            <a:srgbClr val="92D050"/>
          </a:solidFill>
        </p:spPr>
        <p:txBody>
          <a:bodyPr wrap="square" rtlCol="0" anchor="ctr">
            <a:spAutoFit/>
          </a:bodyPr>
          <a:lstStyle/>
          <a:p>
            <a:pPr marL="285750" indent="-285750">
              <a:buFont typeface="Arial" panose="020B0604020202020204" pitchFamily="34" charset="0"/>
              <a:buChar char="•"/>
            </a:pPr>
            <a:r>
              <a:rPr lang="fr-FR" dirty="0"/>
              <a:t>Asie : Inde, Chine, Japon</a:t>
            </a:r>
          </a:p>
          <a:p>
            <a:pPr marL="285750" indent="-285750">
              <a:buFont typeface="Arial" panose="020B0604020202020204" pitchFamily="34" charset="0"/>
              <a:buChar char="•"/>
            </a:pPr>
            <a:r>
              <a:rPr lang="fr-FR" dirty="0"/>
              <a:t>PM-Orient : Liban, Israël</a:t>
            </a:r>
          </a:p>
          <a:p>
            <a:pPr marL="285750" indent="-285750">
              <a:buFont typeface="Arial" panose="020B0604020202020204" pitchFamily="34" charset="0"/>
              <a:buChar char="•"/>
            </a:pPr>
            <a:endParaRPr lang="fr-FR" dirty="0"/>
          </a:p>
        </p:txBody>
      </p:sp>
      <p:sp>
        <p:nvSpPr>
          <p:cNvPr id="13" name="ZoneTexte 12">
            <a:extLst>
              <a:ext uri="{FF2B5EF4-FFF2-40B4-BE49-F238E27FC236}">
                <a16:creationId xmlns:a16="http://schemas.microsoft.com/office/drawing/2014/main" id="{35686196-DFD2-4AB5-9DD9-C3D28BB4101C}"/>
              </a:ext>
            </a:extLst>
          </p:cNvPr>
          <p:cNvSpPr txBox="1"/>
          <p:nvPr/>
        </p:nvSpPr>
        <p:spPr>
          <a:xfrm>
            <a:off x="6610349" y="5372100"/>
            <a:ext cx="4314825" cy="1200329"/>
          </a:xfrm>
          <a:prstGeom prst="rect">
            <a:avLst/>
          </a:prstGeom>
          <a:solidFill>
            <a:srgbClr val="C83228"/>
          </a:solidFill>
        </p:spPr>
        <p:txBody>
          <a:bodyPr wrap="square" rtlCol="0">
            <a:spAutoFit/>
          </a:bodyPr>
          <a:lstStyle/>
          <a:p>
            <a:pPr marL="285750" indent="-285750">
              <a:buFont typeface="Arial" panose="020B0604020202020204" pitchFamily="34" charset="0"/>
              <a:buChar char="•"/>
            </a:pPr>
            <a:r>
              <a:rPr lang="fr-FR" sz="1800" dirty="0"/>
              <a:t>Asie : Corée du sud, Singapour,</a:t>
            </a:r>
          </a:p>
          <a:p>
            <a:r>
              <a:rPr lang="fr-FR" sz="1800" dirty="0"/>
              <a:t>Indonésie</a:t>
            </a:r>
          </a:p>
          <a:p>
            <a:pPr marL="285750" indent="-285750">
              <a:buFont typeface="Arial" panose="020B0604020202020204" pitchFamily="34" charset="0"/>
              <a:buChar char="•"/>
            </a:pPr>
            <a:r>
              <a:rPr lang="fr-FR" dirty="0"/>
              <a:t>PM Orient : Arabie Saoudite, </a:t>
            </a:r>
          </a:p>
          <a:p>
            <a:r>
              <a:rPr lang="fr-FR" dirty="0"/>
              <a:t>EAU, Qatar</a:t>
            </a:r>
            <a:endParaRPr lang="fr-FR" sz="1800" dirty="0"/>
          </a:p>
        </p:txBody>
      </p:sp>
      <p:pic>
        <p:nvPicPr>
          <p:cNvPr id="15" name="Graphique 14" descr="Contour de visage avec grimace avec un remplissage uni">
            <a:extLst>
              <a:ext uri="{FF2B5EF4-FFF2-40B4-BE49-F238E27FC236}">
                <a16:creationId xmlns:a16="http://schemas.microsoft.com/office/drawing/2014/main" id="{C6EB9C50-E783-44F1-B7E8-86AC39A7F27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043488" y="5607813"/>
            <a:ext cx="914400" cy="914400"/>
          </a:xfrm>
          <a:prstGeom prst="rect">
            <a:avLst/>
          </a:prstGeom>
        </p:spPr>
      </p:pic>
      <p:pic>
        <p:nvPicPr>
          <p:cNvPr id="16" name="Graphique 15" descr="Contour de visage triste avec un remplissage uni">
            <a:extLst>
              <a:ext uri="{FF2B5EF4-FFF2-40B4-BE49-F238E27FC236}">
                <a16:creationId xmlns:a16="http://schemas.microsoft.com/office/drawing/2014/main" id="{65FAB105-8872-4AC8-A562-80E12A2335A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767887" y="5613767"/>
            <a:ext cx="914400" cy="914400"/>
          </a:xfrm>
          <a:prstGeom prst="rect">
            <a:avLst/>
          </a:prstGeom>
        </p:spPr>
      </p:pic>
    </p:spTree>
    <p:extLst>
      <p:ext uri="{BB962C8B-B14F-4D97-AF65-F5344CB8AC3E}">
        <p14:creationId xmlns:p14="http://schemas.microsoft.com/office/powerpoint/2010/main" val="10071039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ccolade ouvrante 13">
            <a:extLst>
              <a:ext uri="{FF2B5EF4-FFF2-40B4-BE49-F238E27FC236}">
                <a16:creationId xmlns:a16="http://schemas.microsoft.com/office/drawing/2014/main" id="{28FB3076-6B3D-440B-9A07-6B1F914C24DE}"/>
              </a:ext>
            </a:extLst>
          </p:cNvPr>
          <p:cNvSpPr/>
          <p:nvPr/>
        </p:nvSpPr>
        <p:spPr>
          <a:xfrm rot="16200000">
            <a:off x="4263619" y="1228085"/>
            <a:ext cx="807519" cy="5058138"/>
          </a:xfrm>
          <a:custGeom>
            <a:avLst/>
            <a:gdLst>
              <a:gd name="connsiteX0" fmla="*/ 807519 w 807519"/>
              <a:gd name="connsiteY0" fmla="*/ 5058138 h 5058138"/>
              <a:gd name="connsiteX1" fmla="*/ 403759 w 807519"/>
              <a:gd name="connsiteY1" fmla="*/ 4990847 h 5058138"/>
              <a:gd name="connsiteX2" fmla="*/ 403760 w 807519"/>
              <a:gd name="connsiteY2" fmla="*/ 2596360 h 5058138"/>
              <a:gd name="connsiteX3" fmla="*/ 0 w 807519"/>
              <a:gd name="connsiteY3" fmla="*/ 2529069 h 5058138"/>
              <a:gd name="connsiteX4" fmla="*/ 403760 w 807519"/>
              <a:gd name="connsiteY4" fmla="*/ 2461778 h 5058138"/>
              <a:gd name="connsiteX5" fmla="*/ 403760 w 807519"/>
              <a:gd name="connsiteY5" fmla="*/ 67291 h 5058138"/>
              <a:gd name="connsiteX6" fmla="*/ 807520 w 807519"/>
              <a:gd name="connsiteY6" fmla="*/ 0 h 5058138"/>
              <a:gd name="connsiteX7" fmla="*/ 807519 w 807519"/>
              <a:gd name="connsiteY7" fmla="*/ 5058138 h 5058138"/>
              <a:gd name="connsiteX0" fmla="*/ 807519 w 807519"/>
              <a:gd name="connsiteY0" fmla="*/ 5058138 h 5058138"/>
              <a:gd name="connsiteX1" fmla="*/ 403759 w 807519"/>
              <a:gd name="connsiteY1" fmla="*/ 4990847 h 5058138"/>
              <a:gd name="connsiteX2" fmla="*/ 403760 w 807519"/>
              <a:gd name="connsiteY2" fmla="*/ 2596360 h 5058138"/>
              <a:gd name="connsiteX3" fmla="*/ 0 w 807519"/>
              <a:gd name="connsiteY3" fmla="*/ 2529069 h 5058138"/>
              <a:gd name="connsiteX4" fmla="*/ 403760 w 807519"/>
              <a:gd name="connsiteY4" fmla="*/ 2461778 h 5058138"/>
              <a:gd name="connsiteX5" fmla="*/ 403760 w 807519"/>
              <a:gd name="connsiteY5" fmla="*/ 67291 h 5058138"/>
              <a:gd name="connsiteX6" fmla="*/ 807520 w 807519"/>
              <a:gd name="connsiteY6" fmla="*/ 0 h 5058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5058138" stroke="0" extrusionOk="0">
                <a:moveTo>
                  <a:pt x="807519" y="5058138"/>
                </a:moveTo>
                <a:cubicBezTo>
                  <a:pt x="582089" y="5056633"/>
                  <a:pt x="398593" y="5029950"/>
                  <a:pt x="403759" y="4990847"/>
                </a:cubicBezTo>
                <a:cubicBezTo>
                  <a:pt x="500232" y="4212995"/>
                  <a:pt x="362312" y="3395840"/>
                  <a:pt x="403760" y="2596360"/>
                </a:cubicBezTo>
                <a:cubicBezTo>
                  <a:pt x="382282" y="2580171"/>
                  <a:pt x="217792" y="2557802"/>
                  <a:pt x="0" y="2529069"/>
                </a:cubicBezTo>
                <a:cubicBezTo>
                  <a:pt x="219689" y="2527263"/>
                  <a:pt x="408145" y="2501037"/>
                  <a:pt x="403760" y="2461778"/>
                </a:cubicBezTo>
                <a:cubicBezTo>
                  <a:pt x="354227" y="1268519"/>
                  <a:pt x="388951" y="566731"/>
                  <a:pt x="403760" y="67291"/>
                </a:cubicBezTo>
                <a:cubicBezTo>
                  <a:pt x="387462" y="27631"/>
                  <a:pt x="569918" y="13757"/>
                  <a:pt x="807520" y="0"/>
                </a:cubicBezTo>
                <a:cubicBezTo>
                  <a:pt x="776318" y="1388490"/>
                  <a:pt x="636255" y="3610100"/>
                  <a:pt x="807519" y="5058138"/>
                </a:cubicBezTo>
                <a:close/>
              </a:path>
              <a:path w="807519" h="5058138" fill="none" extrusionOk="0">
                <a:moveTo>
                  <a:pt x="807519" y="5058138"/>
                </a:moveTo>
                <a:cubicBezTo>
                  <a:pt x="577520" y="5057641"/>
                  <a:pt x="400983" y="5022351"/>
                  <a:pt x="403759" y="4990847"/>
                </a:cubicBezTo>
                <a:cubicBezTo>
                  <a:pt x="407003" y="4148801"/>
                  <a:pt x="389993" y="3402561"/>
                  <a:pt x="403760" y="2596360"/>
                </a:cubicBezTo>
                <a:cubicBezTo>
                  <a:pt x="387503" y="2588263"/>
                  <a:pt x="228448" y="2533124"/>
                  <a:pt x="0" y="2529069"/>
                </a:cubicBezTo>
                <a:cubicBezTo>
                  <a:pt x="222799" y="2533615"/>
                  <a:pt x="408011" y="2496420"/>
                  <a:pt x="403760" y="2461778"/>
                </a:cubicBezTo>
                <a:cubicBezTo>
                  <a:pt x="417707" y="1724228"/>
                  <a:pt x="352027" y="345634"/>
                  <a:pt x="403760" y="67291"/>
                </a:cubicBezTo>
                <a:cubicBezTo>
                  <a:pt x="406267" y="35091"/>
                  <a:pt x="560085" y="12891"/>
                  <a:pt x="807520" y="0"/>
                </a:cubicBezTo>
              </a:path>
              <a:path w="807519" h="5058138" fill="none" stroke="0" extrusionOk="0">
                <a:moveTo>
                  <a:pt x="807519" y="5058138"/>
                </a:moveTo>
                <a:cubicBezTo>
                  <a:pt x="589229" y="5060769"/>
                  <a:pt x="404924" y="5028291"/>
                  <a:pt x="403759" y="4990847"/>
                </a:cubicBezTo>
                <a:cubicBezTo>
                  <a:pt x="292323" y="4174661"/>
                  <a:pt x="423881" y="3410977"/>
                  <a:pt x="403760" y="2596360"/>
                </a:cubicBezTo>
                <a:cubicBezTo>
                  <a:pt x="423247" y="2588205"/>
                  <a:pt x="223362" y="2532920"/>
                  <a:pt x="0" y="2529069"/>
                </a:cubicBezTo>
                <a:cubicBezTo>
                  <a:pt x="225189" y="2532456"/>
                  <a:pt x="404386" y="2499708"/>
                  <a:pt x="403760" y="2461778"/>
                </a:cubicBezTo>
                <a:cubicBezTo>
                  <a:pt x="554199" y="2090823"/>
                  <a:pt x="317881" y="571569"/>
                  <a:pt x="403760" y="67291"/>
                </a:cubicBezTo>
                <a:cubicBezTo>
                  <a:pt x="393009" y="31892"/>
                  <a:pt x="570956" y="-9366"/>
                  <a:pt x="807520" y="0"/>
                </a:cubicBezTo>
              </a:path>
            </a:pathLst>
          </a:custGeom>
          <a:solidFill>
            <a:schemeClr val="bg1"/>
          </a:solidFill>
          <a:ln w="34925" cap="rnd" cmpd="sng">
            <a:solidFill>
              <a:srgbClr val="FFC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C000"/>
                </a:solidFill>
              </a:rPr>
              <a:t>Une école internationale,</a:t>
            </a:r>
            <a:br>
              <a:rPr lang="fr-FR" dirty="0">
                <a:solidFill>
                  <a:srgbClr val="FFC000"/>
                </a:solidFill>
              </a:rPr>
            </a:br>
            <a:r>
              <a:rPr lang="fr-FR" b="1" dirty="0">
                <a:solidFill>
                  <a:srgbClr val="FFC000"/>
                </a:solidFill>
              </a:rPr>
              <a:t>c’est où ?</a:t>
            </a:r>
            <a:endParaRPr lang="fr-FR" dirty="0"/>
          </a:p>
        </p:txBody>
      </p:sp>
      <p:sp>
        <p:nvSpPr>
          <p:cNvPr id="7" name="Sous-titre 6">
            <a:extLst>
              <a:ext uri="{FF2B5EF4-FFF2-40B4-BE49-F238E27FC236}">
                <a16:creationId xmlns:a16="http://schemas.microsoft.com/office/drawing/2014/main" id="{C555C10D-EAE8-4B3E-B55B-EB0147851BCB}"/>
              </a:ext>
            </a:extLst>
          </p:cNvPr>
          <p:cNvSpPr txBox="1">
            <a:spLocks/>
          </p:cNvSpPr>
          <p:nvPr/>
        </p:nvSpPr>
        <p:spPr>
          <a:xfrm>
            <a:off x="71958" y="1754154"/>
            <a:ext cx="2750804" cy="813609"/>
          </a:xfrm>
          <a:prstGeom prst="rect">
            <a:avLst/>
          </a:prstGeom>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lnSpc>
                <a:spcPct val="100000"/>
              </a:lnSpc>
              <a:spcBef>
                <a:spcPts val="0"/>
              </a:spcBef>
            </a:pPr>
            <a:r>
              <a:rPr lang="fr-FR" sz="2400" b="1" dirty="0">
                <a:solidFill>
                  <a:srgbClr val="FFC000"/>
                </a:solidFill>
                <a:latin typeface="Verdana"/>
              </a:rPr>
              <a:t>    </a:t>
            </a:r>
            <a:r>
              <a:rPr lang="fr-FR" sz="2400" b="1" dirty="0">
                <a:solidFill>
                  <a:schemeClr val="bg1"/>
                </a:solidFill>
                <a:latin typeface="Verdana"/>
              </a:rPr>
              <a:t>DES ZONES</a:t>
            </a:r>
          </a:p>
          <a:p>
            <a:pPr algn="l">
              <a:lnSpc>
                <a:spcPct val="100000"/>
              </a:lnSpc>
              <a:spcBef>
                <a:spcPts val="0"/>
              </a:spcBef>
            </a:pPr>
            <a:r>
              <a:rPr lang="fr-FR" sz="2400" b="1" dirty="0">
                <a:solidFill>
                  <a:schemeClr val="bg1"/>
                </a:solidFill>
                <a:latin typeface="Verdana"/>
              </a:rPr>
              <a:t>PRIORITAIRES</a:t>
            </a:r>
          </a:p>
        </p:txBody>
      </p:sp>
      <p:sp>
        <p:nvSpPr>
          <p:cNvPr id="8" name="Sous-titre 6">
            <a:extLst>
              <a:ext uri="{FF2B5EF4-FFF2-40B4-BE49-F238E27FC236}">
                <a16:creationId xmlns:a16="http://schemas.microsoft.com/office/drawing/2014/main" id="{84BF5239-D402-45F4-B582-99AAE3E80E26}"/>
              </a:ext>
            </a:extLst>
          </p:cNvPr>
          <p:cNvSpPr txBox="1">
            <a:spLocks/>
          </p:cNvSpPr>
          <p:nvPr/>
        </p:nvSpPr>
        <p:spPr>
          <a:xfrm rot="18620886">
            <a:off x="1868386" y="1811472"/>
            <a:ext cx="3540419" cy="114485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dirty="0">
                <a:solidFill>
                  <a:srgbClr val="FFC000"/>
                </a:solidFill>
                <a:latin typeface="Verdana"/>
              </a:rPr>
              <a:t>1 Z Europe</a:t>
            </a:r>
          </a:p>
          <a:p>
            <a:pPr algn="l">
              <a:lnSpc>
                <a:spcPct val="100000"/>
              </a:lnSpc>
              <a:spcBef>
                <a:spcPts val="0"/>
              </a:spcBef>
            </a:pPr>
            <a:r>
              <a:rPr lang="fr-FR" sz="1200" b="1" dirty="0">
                <a:solidFill>
                  <a:srgbClr val="FFC000"/>
                </a:solidFill>
                <a:latin typeface="Verdana"/>
              </a:rPr>
              <a:t> </a:t>
            </a:r>
            <a:r>
              <a:rPr lang="fr-FR" sz="1200" dirty="0">
                <a:solidFill>
                  <a:srgbClr val="FFC000"/>
                </a:solidFill>
                <a:latin typeface="Verdana"/>
              </a:rPr>
              <a:t>  dont Suisse</a:t>
            </a:r>
          </a:p>
          <a:p>
            <a:pPr algn="l">
              <a:lnSpc>
                <a:spcPct val="100000"/>
              </a:lnSpc>
              <a:spcBef>
                <a:spcPts val="0"/>
              </a:spcBef>
            </a:pPr>
            <a:r>
              <a:rPr lang="fr-FR" sz="1200" dirty="0">
                <a:solidFill>
                  <a:srgbClr val="FFC000"/>
                </a:solidFill>
                <a:latin typeface="Verdana"/>
              </a:rPr>
              <a:t>      dont E du nord</a:t>
            </a:r>
          </a:p>
          <a:p>
            <a:pPr algn="l">
              <a:lnSpc>
                <a:spcPct val="100000"/>
              </a:lnSpc>
              <a:spcBef>
                <a:spcPts val="0"/>
              </a:spcBef>
            </a:pPr>
            <a:r>
              <a:rPr lang="fr-FR" sz="1200" dirty="0">
                <a:solidFill>
                  <a:srgbClr val="FFC000"/>
                </a:solidFill>
                <a:latin typeface="Verdana"/>
              </a:rPr>
              <a:t>        dont E centrale et orientale</a:t>
            </a:r>
          </a:p>
          <a:p>
            <a:pPr algn="l">
              <a:lnSpc>
                <a:spcPct val="100000"/>
              </a:lnSpc>
              <a:spcBef>
                <a:spcPts val="0"/>
              </a:spcBef>
            </a:pPr>
            <a:r>
              <a:rPr lang="fr-FR" sz="1200" dirty="0">
                <a:solidFill>
                  <a:srgbClr val="FFC000"/>
                </a:solidFill>
                <a:latin typeface="Verdana"/>
              </a:rPr>
              <a:t>           dont Balkans et voisins </a:t>
            </a:r>
          </a:p>
          <a:p>
            <a:pPr algn="l">
              <a:lnSpc>
                <a:spcPct val="100000"/>
              </a:lnSpc>
            </a:pPr>
            <a:endParaRPr lang="fr-FR" dirty="0">
              <a:solidFill>
                <a:srgbClr val="FFC000"/>
              </a:solidFill>
              <a:latin typeface="Verdana"/>
            </a:endParaRPr>
          </a:p>
        </p:txBody>
      </p:sp>
      <p:sp>
        <p:nvSpPr>
          <p:cNvPr id="9" name="Sous-titre 6">
            <a:extLst>
              <a:ext uri="{FF2B5EF4-FFF2-40B4-BE49-F238E27FC236}">
                <a16:creationId xmlns:a16="http://schemas.microsoft.com/office/drawing/2014/main" id="{4A5DA83C-3C0F-40D3-AE8A-FCDCF2A96C42}"/>
              </a:ext>
            </a:extLst>
          </p:cNvPr>
          <p:cNvSpPr txBox="1">
            <a:spLocks/>
          </p:cNvSpPr>
          <p:nvPr/>
        </p:nvSpPr>
        <p:spPr>
          <a:xfrm rot="18620886">
            <a:off x="3474905" y="1419666"/>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dirty="0">
                <a:solidFill>
                  <a:srgbClr val="FFC000"/>
                </a:solidFill>
                <a:latin typeface="Verdana"/>
              </a:rPr>
              <a:t>2 Z </a:t>
            </a:r>
            <a:r>
              <a:rPr lang="fr-FR" sz="2200" dirty="0" err="1">
                <a:solidFill>
                  <a:srgbClr val="FFC000"/>
                </a:solidFill>
                <a:latin typeface="Verdana"/>
              </a:rPr>
              <a:t>anglo-sax</a:t>
            </a:r>
            <a:r>
              <a:rPr lang="fr-FR" sz="2200" dirty="0">
                <a:solidFill>
                  <a:srgbClr val="FFC000"/>
                </a:solidFill>
                <a:latin typeface="Verdana"/>
              </a:rPr>
              <a:t>.</a:t>
            </a:r>
          </a:p>
          <a:p>
            <a:pPr algn="l">
              <a:lnSpc>
                <a:spcPct val="100000"/>
              </a:lnSpc>
              <a:spcBef>
                <a:spcPts val="0"/>
              </a:spcBef>
            </a:pPr>
            <a:r>
              <a:rPr lang="fr-FR" sz="1300" b="1" dirty="0">
                <a:solidFill>
                  <a:srgbClr val="FFC000"/>
                </a:solidFill>
                <a:latin typeface="Verdana"/>
              </a:rPr>
              <a:t> </a:t>
            </a:r>
            <a:r>
              <a:rPr lang="fr-FR" sz="1300" dirty="0">
                <a:solidFill>
                  <a:srgbClr val="FFC000"/>
                </a:solidFill>
                <a:latin typeface="Verdana"/>
              </a:rPr>
              <a:t>  </a:t>
            </a:r>
            <a:r>
              <a:rPr lang="fr-FR" sz="1200" dirty="0">
                <a:solidFill>
                  <a:srgbClr val="FFC000"/>
                </a:solidFill>
                <a:latin typeface="Verdana"/>
              </a:rPr>
              <a:t>dont Royaume-Uni, Irlande</a:t>
            </a:r>
          </a:p>
          <a:p>
            <a:pPr algn="l">
              <a:lnSpc>
                <a:spcPct val="100000"/>
              </a:lnSpc>
              <a:spcBef>
                <a:spcPts val="0"/>
              </a:spcBef>
            </a:pPr>
            <a:r>
              <a:rPr lang="fr-FR" sz="1200" dirty="0">
                <a:solidFill>
                  <a:srgbClr val="FFC000"/>
                </a:solidFill>
                <a:latin typeface="Verdana"/>
              </a:rPr>
              <a:t>      dont Etats-Unis et Canada</a:t>
            </a:r>
          </a:p>
          <a:p>
            <a:pPr algn="l">
              <a:lnSpc>
                <a:spcPct val="100000"/>
              </a:lnSpc>
              <a:spcBef>
                <a:spcPts val="0"/>
              </a:spcBef>
            </a:pPr>
            <a:r>
              <a:rPr lang="fr-FR" sz="1200" dirty="0">
                <a:solidFill>
                  <a:srgbClr val="FFC000"/>
                </a:solidFill>
                <a:latin typeface="Verdana"/>
              </a:rPr>
              <a:t>         dont Australie et </a:t>
            </a:r>
            <a:r>
              <a:rPr lang="fr-FR" sz="1200" dirty="0" err="1">
                <a:solidFill>
                  <a:srgbClr val="FFC000"/>
                </a:solidFill>
                <a:latin typeface="Verdana"/>
              </a:rPr>
              <a:t>N.Zélande</a:t>
            </a: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sp>
        <p:nvSpPr>
          <p:cNvPr id="10" name="Sous-titre 6">
            <a:extLst>
              <a:ext uri="{FF2B5EF4-FFF2-40B4-BE49-F238E27FC236}">
                <a16:creationId xmlns:a16="http://schemas.microsoft.com/office/drawing/2014/main" id="{78A5F367-17B2-4553-AC76-7EFBB129EF11}"/>
              </a:ext>
            </a:extLst>
          </p:cNvPr>
          <p:cNvSpPr txBox="1">
            <a:spLocks/>
          </p:cNvSpPr>
          <p:nvPr/>
        </p:nvSpPr>
        <p:spPr>
          <a:xfrm rot="18620886">
            <a:off x="4835456" y="1422568"/>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dirty="0">
                <a:solidFill>
                  <a:srgbClr val="FFC000"/>
                </a:solidFill>
                <a:latin typeface="Verdana"/>
              </a:rPr>
              <a:t>3 Z </a:t>
            </a:r>
            <a:r>
              <a:rPr lang="fr-FR" sz="2200" dirty="0" err="1">
                <a:solidFill>
                  <a:srgbClr val="FFC000"/>
                </a:solidFill>
                <a:latin typeface="Verdana"/>
              </a:rPr>
              <a:t>dévelop</a:t>
            </a:r>
            <a:r>
              <a:rPr lang="fr-FR" sz="2200" dirty="0">
                <a:solidFill>
                  <a:srgbClr val="FFC000"/>
                </a:solidFill>
                <a:latin typeface="Verdana"/>
              </a:rPr>
              <a:t>.</a:t>
            </a:r>
          </a:p>
          <a:p>
            <a:pPr algn="l">
              <a:lnSpc>
                <a:spcPct val="100000"/>
              </a:lnSpc>
              <a:spcBef>
                <a:spcPts val="0"/>
              </a:spcBef>
            </a:pPr>
            <a:r>
              <a:rPr lang="fr-FR" sz="1200" dirty="0">
                <a:solidFill>
                  <a:srgbClr val="FFC000"/>
                </a:solidFill>
                <a:latin typeface="Verdana"/>
              </a:rPr>
              <a:t>   dont Asie Sud et Est</a:t>
            </a:r>
          </a:p>
          <a:p>
            <a:pPr algn="l">
              <a:lnSpc>
                <a:spcPct val="100000"/>
              </a:lnSpc>
              <a:spcBef>
                <a:spcPts val="0"/>
              </a:spcBef>
            </a:pPr>
            <a:r>
              <a:rPr lang="fr-FR" sz="1200" dirty="0">
                <a:solidFill>
                  <a:srgbClr val="FFC000"/>
                </a:solidFill>
                <a:latin typeface="Verdana"/>
              </a:rPr>
              <a:t>      dont Proche et M-Orient</a:t>
            </a:r>
          </a:p>
          <a:p>
            <a:pPr algn="l">
              <a:lnSpc>
                <a:spcPct val="100000"/>
              </a:lnSpc>
            </a:pPr>
            <a:endParaRPr lang="fr-FR" dirty="0">
              <a:solidFill>
                <a:srgbClr val="FFC000"/>
              </a:solidFill>
              <a:latin typeface="Verdana"/>
            </a:endParaRPr>
          </a:p>
        </p:txBody>
      </p:sp>
      <p:sp>
        <p:nvSpPr>
          <p:cNvPr id="11" name="Sous-titre 6">
            <a:extLst>
              <a:ext uri="{FF2B5EF4-FFF2-40B4-BE49-F238E27FC236}">
                <a16:creationId xmlns:a16="http://schemas.microsoft.com/office/drawing/2014/main" id="{D46758FC-7415-4951-8266-3E55635A5D11}"/>
              </a:ext>
            </a:extLst>
          </p:cNvPr>
          <p:cNvSpPr txBox="1">
            <a:spLocks/>
          </p:cNvSpPr>
          <p:nvPr/>
        </p:nvSpPr>
        <p:spPr>
          <a:xfrm rot="18620886">
            <a:off x="5527477" y="1602049"/>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4 Z actives</a:t>
            </a:r>
          </a:p>
          <a:p>
            <a:pPr algn="l">
              <a:lnSpc>
                <a:spcPct val="100000"/>
              </a:lnSpc>
              <a:spcBef>
                <a:spcPts val="0"/>
              </a:spcBef>
            </a:pPr>
            <a:r>
              <a:rPr lang="fr-FR" sz="1200" dirty="0">
                <a:solidFill>
                  <a:srgbClr val="FFC000"/>
                </a:solidFill>
                <a:latin typeface="Verdana"/>
              </a:rPr>
              <a:t>   dont Amérique latine</a:t>
            </a:r>
          </a:p>
          <a:p>
            <a:pPr algn="l">
              <a:lnSpc>
                <a:spcPct val="100000"/>
              </a:lnSpc>
              <a:spcBef>
                <a:spcPts val="0"/>
              </a:spcBef>
            </a:pPr>
            <a:r>
              <a:rPr lang="fr-FR" sz="1200" dirty="0">
                <a:solidFill>
                  <a:srgbClr val="FFC000"/>
                </a:solidFill>
                <a:latin typeface="Verdana"/>
              </a:rPr>
              <a:t>       dont Afrique subsaharienne</a:t>
            </a:r>
          </a:p>
          <a:p>
            <a:pPr algn="l">
              <a:lnSpc>
                <a:spcPct val="100000"/>
              </a:lnSpc>
            </a:pPr>
            <a:endParaRPr lang="fr-FR" dirty="0">
              <a:solidFill>
                <a:srgbClr val="FFC000"/>
              </a:solidFill>
              <a:latin typeface="Verdana"/>
            </a:endParaRPr>
          </a:p>
        </p:txBody>
      </p:sp>
      <p:sp>
        <p:nvSpPr>
          <p:cNvPr id="12" name="Espace réservé du contenu 2">
            <a:extLst>
              <a:ext uri="{FF2B5EF4-FFF2-40B4-BE49-F238E27FC236}">
                <a16:creationId xmlns:a16="http://schemas.microsoft.com/office/drawing/2014/main" id="{CD0A9979-7535-49F0-8435-71B76994E651}"/>
              </a:ext>
            </a:extLst>
          </p:cNvPr>
          <p:cNvSpPr>
            <a:spLocks noGrp="1"/>
          </p:cNvSpPr>
          <p:nvPr>
            <p:ph idx="1"/>
          </p:nvPr>
        </p:nvSpPr>
        <p:spPr>
          <a:xfrm>
            <a:off x="2161310" y="4206106"/>
            <a:ext cx="9192490" cy="2456046"/>
          </a:xfrm>
        </p:spPr>
        <p:txBody>
          <a:bodyPr anchor="ctr"/>
          <a:lstStyle/>
          <a:p>
            <a:endParaRPr lang="fr-FR" dirty="0"/>
          </a:p>
          <a:p>
            <a:endParaRPr lang="fr-FR" dirty="0"/>
          </a:p>
        </p:txBody>
      </p:sp>
      <p:sp>
        <p:nvSpPr>
          <p:cNvPr id="13" name="Espace réservé du contenu 2">
            <a:extLst>
              <a:ext uri="{FF2B5EF4-FFF2-40B4-BE49-F238E27FC236}">
                <a16:creationId xmlns:a16="http://schemas.microsoft.com/office/drawing/2014/main" id="{52893801-E5C7-4CEC-8454-3CD087CC2373}"/>
              </a:ext>
            </a:extLst>
          </p:cNvPr>
          <p:cNvSpPr txBox="1">
            <a:spLocks/>
          </p:cNvSpPr>
          <p:nvPr/>
        </p:nvSpPr>
        <p:spPr>
          <a:xfrm>
            <a:off x="2161310" y="4280315"/>
            <a:ext cx="9192490" cy="2431683"/>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2000" b="1" dirty="0"/>
              <a:t>ZONES ACTIVES EN ARCHITECTURE</a:t>
            </a:r>
          </a:p>
          <a:p>
            <a:pPr marL="0" indent="0">
              <a:buNone/>
            </a:pPr>
            <a:r>
              <a:rPr lang="fr-FR" sz="2000" dirty="0"/>
              <a:t>Zones où l’activité architecturale est constante et avec des enjeux au niveau de l’enseignement et de la recherche en architecture</a:t>
            </a:r>
          </a:p>
          <a:p>
            <a:endParaRPr lang="fr-FR" sz="2000" dirty="0"/>
          </a:p>
        </p:txBody>
      </p:sp>
      <p:sp>
        <p:nvSpPr>
          <p:cNvPr id="15" name="ZoneTexte 14">
            <a:extLst>
              <a:ext uri="{FF2B5EF4-FFF2-40B4-BE49-F238E27FC236}">
                <a16:creationId xmlns:a16="http://schemas.microsoft.com/office/drawing/2014/main" id="{14D3B9A5-AAA7-43BC-8EBF-29BA5AE94828}"/>
              </a:ext>
            </a:extLst>
          </p:cNvPr>
          <p:cNvSpPr txBox="1"/>
          <p:nvPr/>
        </p:nvSpPr>
        <p:spPr>
          <a:xfrm>
            <a:off x="3032234" y="3246961"/>
            <a:ext cx="6106510" cy="369332"/>
          </a:xfrm>
          <a:prstGeom prst="rect">
            <a:avLst/>
          </a:prstGeom>
          <a:noFill/>
        </p:spPr>
        <p:txBody>
          <a:bodyPr wrap="square">
            <a:spAutoFit/>
          </a:bodyPr>
          <a:lstStyle/>
          <a:p>
            <a:pPr marL="285750" indent="-285750">
              <a:buFont typeface="Arial" panose="020B0604020202020204" pitchFamily="34" charset="0"/>
              <a:buChar char="•"/>
            </a:pPr>
            <a:endParaRPr lang="fr-FR" dirty="0"/>
          </a:p>
        </p:txBody>
      </p:sp>
      <p:sp>
        <p:nvSpPr>
          <p:cNvPr id="16" name="ZoneTexte 15">
            <a:extLst>
              <a:ext uri="{FF2B5EF4-FFF2-40B4-BE49-F238E27FC236}">
                <a16:creationId xmlns:a16="http://schemas.microsoft.com/office/drawing/2014/main" id="{DC7864D0-3D90-4A72-8ECE-FDA1BF0C73A4}"/>
              </a:ext>
            </a:extLst>
          </p:cNvPr>
          <p:cNvSpPr txBox="1"/>
          <p:nvPr/>
        </p:nvSpPr>
        <p:spPr>
          <a:xfrm>
            <a:off x="6610349" y="5330061"/>
            <a:ext cx="4314825" cy="1477328"/>
          </a:xfrm>
          <a:prstGeom prst="rect">
            <a:avLst/>
          </a:prstGeom>
          <a:solidFill>
            <a:srgbClr val="C83228"/>
          </a:solidFill>
        </p:spPr>
        <p:txBody>
          <a:bodyPr wrap="square" rtlCol="0">
            <a:spAutoFit/>
          </a:bodyPr>
          <a:lstStyle/>
          <a:p>
            <a:pPr marL="285750" indent="-285750">
              <a:buFont typeface="Arial" panose="020B0604020202020204" pitchFamily="34" charset="0"/>
              <a:buChar char="•"/>
            </a:pPr>
            <a:r>
              <a:rPr lang="fr-FR" sz="1800" dirty="0"/>
              <a:t>Amérique latine : </a:t>
            </a:r>
            <a:r>
              <a:rPr lang="fr-FR" dirty="0"/>
              <a:t>U</a:t>
            </a:r>
            <a:r>
              <a:rPr lang="fr-FR" sz="1800" dirty="0"/>
              <a:t>ruguay</a:t>
            </a:r>
          </a:p>
          <a:p>
            <a:pPr marL="285750" indent="-285750">
              <a:buFont typeface="Arial" panose="020B0604020202020204" pitchFamily="34" charset="0"/>
              <a:buChar char="•"/>
            </a:pPr>
            <a:r>
              <a:rPr lang="fr-FR" dirty="0"/>
              <a:t>Afrique : Afrique francophone, Afrique du sud, Rwanda, Kenya</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sz="1800" dirty="0"/>
          </a:p>
        </p:txBody>
      </p:sp>
      <p:sp>
        <p:nvSpPr>
          <p:cNvPr id="17" name="ZoneTexte 16">
            <a:extLst>
              <a:ext uri="{FF2B5EF4-FFF2-40B4-BE49-F238E27FC236}">
                <a16:creationId xmlns:a16="http://schemas.microsoft.com/office/drawing/2014/main" id="{4A26547D-1FE9-4FC5-8628-B801471D5FFC}"/>
              </a:ext>
            </a:extLst>
          </p:cNvPr>
          <p:cNvSpPr txBox="1"/>
          <p:nvPr/>
        </p:nvSpPr>
        <p:spPr>
          <a:xfrm>
            <a:off x="2238375" y="5322942"/>
            <a:ext cx="3962400" cy="1477328"/>
          </a:xfrm>
          <a:prstGeom prst="rect">
            <a:avLst/>
          </a:prstGeom>
          <a:solidFill>
            <a:srgbClr val="92D050"/>
          </a:solidFill>
        </p:spPr>
        <p:txBody>
          <a:bodyPr wrap="square" rtlCol="0" anchor="ctr">
            <a:spAutoFit/>
          </a:bodyPr>
          <a:lstStyle/>
          <a:p>
            <a:pPr marL="285750" indent="-285750">
              <a:buFont typeface="Arial" panose="020B0604020202020204" pitchFamily="34" charset="0"/>
              <a:buChar char="•"/>
            </a:pPr>
            <a:r>
              <a:rPr lang="fr-FR" dirty="0"/>
              <a:t>Amérique latine : Mexique, Colombie, Brésil, Argentine, Chili</a:t>
            </a:r>
          </a:p>
          <a:p>
            <a:pPr marL="285750" indent="-285750">
              <a:buFont typeface="Arial" panose="020B0604020202020204" pitchFamily="34" charset="0"/>
              <a:buChar char="•"/>
            </a:pPr>
            <a:r>
              <a:rPr lang="fr-FR" dirty="0"/>
              <a:t>Afrique : Maroc</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p:txBody>
      </p:sp>
      <p:pic>
        <p:nvPicPr>
          <p:cNvPr id="18" name="Graphique 17" descr="Contour de visage avec grimace avec un remplissage uni">
            <a:extLst>
              <a:ext uri="{FF2B5EF4-FFF2-40B4-BE49-F238E27FC236}">
                <a16:creationId xmlns:a16="http://schemas.microsoft.com/office/drawing/2014/main" id="{AE3C04FF-FDF0-4E3F-A743-D36F4B51C51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0523" y="5891583"/>
            <a:ext cx="914400" cy="914400"/>
          </a:xfrm>
          <a:prstGeom prst="rect">
            <a:avLst/>
          </a:prstGeom>
        </p:spPr>
      </p:pic>
      <p:pic>
        <p:nvPicPr>
          <p:cNvPr id="19" name="Graphique 18" descr="Contour de visage triste avec un remplissage uni">
            <a:extLst>
              <a:ext uri="{FF2B5EF4-FFF2-40B4-BE49-F238E27FC236}">
                <a16:creationId xmlns:a16="http://schemas.microsoft.com/office/drawing/2014/main" id="{F9947429-C352-4E8E-A5B8-B8FAB2635D7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484109" y="5880378"/>
            <a:ext cx="914400" cy="914400"/>
          </a:xfrm>
          <a:prstGeom prst="rect">
            <a:avLst/>
          </a:prstGeom>
        </p:spPr>
      </p:pic>
    </p:spTree>
    <p:extLst>
      <p:ext uri="{BB962C8B-B14F-4D97-AF65-F5344CB8AC3E}">
        <p14:creationId xmlns:p14="http://schemas.microsoft.com/office/powerpoint/2010/main" val="19533493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ccolade ouvrante 13">
            <a:extLst>
              <a:ext uri="{FF2B5EF4-FFF2-40B4-BE49-F238E27FC236}">
                <a16:creationId xmlns:a16="http://schemas.microsoft.com/office/drawing/2014/main" id="{F78AAD6B-84A9-4933-A99F-274E6679A44D}"/>
              </a:ext>
            </a:extLst>
          </p:cNvPr>
          <p:cNvSpPr/>
          <p:nvPr/>
        </p:nvSpPr>
        <p:spPr>
          <a:xfrm rot="16200000">
            <a:off x="4542688" y="949015"/>
            <a:ext cx="807519" cy="5616278"/>
          </a:xfrm>
          <a:custGeom>
            <a:avLst/>
            <a:gdLst>
              <a:gd name="connsiteX0" fmla="*/ 807519 w 807519"/>
              <a:gd name="connsiteY0" fmla="*/ 5616278 h 5616278"/>
              <a:gd name="connsiteX1" fmla="*/ 403759 w 807519"/>
              <a:gd name="connsiteY1" fmla="*/ 5548987 h 5616278"/>
              <a:gd name="connsiteX2" fmla="*/ 403760 w 807519"/>
              <a:gd name="connsiteY2" fmla="*/ 2875430 h 5616278"/>
              <a:gd name="connsiteX3" fmla="*/ 0 w 807519"/>
              <a:gd name="connsiteY3" fmla="*/ 2808139 h 5616278"/>
              <a:gd name="connsiteX4" fmla="*/ 403760 w 807519"/>
              <a:gd name="connsiteY4" fmla="*/ 2740848 h 5616278"/>
              <a:gd name="connsiteX5" fmla="*/ 403760 w 807519"/>
              <a:gd name="connsiteY5" fmla="*/ 67291 h 5616278"/>
              <a:gd name="connsiteX6" fmla="*/ 807520 w 807519"/>
              <a:gd name="connsiteY6" fmla="*/ 0 h 5616278"/>
              <a:gd name="connsiteX7" fmla="*/ 807519 w 807519"/>
              <a:gd name="connsiteY7" fmla="*/ 5616278 h 5616278"/>
              <a:gd name="connsiteX0" fmla="*/ 807519 w 807519"/>
              <a:gd name="connsiteY0" fmla="*/ 5616278 h 5616278"/>
              <a:gd name="connsiteX1" fmla="*/ 403759 w 807519"/>
              <a:gd name="connsiteY1" fmla="*/ 5548987 h 5616278"/>
              <a:gd name="connsiteX2" fmla="*/ 403760 w 807519"/>
              <a:gd name="connsiteY2" fmla="*/ 2875430 h 5616278"/>
              <a:gd name="connsiteX3" fmla="*/ 0 w 807519"/>
              <a:gd name="connsiteY3" fmla="*/ 2808139 h 5616278"/>
              <a:gd name="connsiteX4" fmla="*/ 403760 w 807519"/>
              <a:gd name="connsiteY4" fmla="*/ 2740848 h 5616278"/>
              <a:gd name="connsiteX5" fmla="*/ 403760 w 807519"/>
              <a:gd name="connsiteY5" fmla="*/ 67291 h 5616278"/>
              <a:gd name="connsiteX6" fmla="*/ 807520 w 807519"/>
              <a:gd name="connsiteY6" fmla="*/ 0 h 5616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5616278" stroke="0" extrusionOk="0">
                <a:moveTo>
                  <a:pt x="807519" y="5616278"/>
                </a:moveTo>
                <a:cubicBezTo>
                  <a:pt x="582089" y="5614773"/>
                  <a:pt x="398593" y="5588090"/>
                  <a:pt x="403759" y="5548987"/>
                </a:cubicBezTo>
                <a:cubicBezTo>
                  <a:pt x="492621" y="4676509"/>
                  <a:pt x="284810" y="3770398"/>
                  <a:pt x="403760" y="2875430"/>
                </a:cubicBezTo>
                <a:cubicBezTo>
                  <a:pt x="382282" y="2859241"/>
                  <a:pt x="217792" y="2836872"/>
                  <a:pt x="0" y="2808139"/>
                </a:cubicBezTo>
                <a:cubicBezTo>
                  <a:pt x="219689" y="2806333"/>
                  <a:pt x="408145" y="2780107"/>
                  <a:pt x="403760" y="2740848"/>
                </a:cubicBezTo>
                <a:cubicBezTo>
                  <a:pt x="354227" y="2288676"/>
                  <a:pt x="388951" y="430643"/>
                  <a:pt x="403760" y="67291"/>
                </a:cubicBezTo>
                <a:cubicBezTo>
                  <a:pt x="387462" y="27631"/>
                  <a:pt x="569918" y="13757"/>
                  <a:pt x="807520" y="0"/>
                </a:cubicBezTo>
                <a:cubicBezTo>
                  <a:pt x="795989" y="1762124"/>
                  <a:pt x="638464" y="3979123"/>
                  <a:pt x="807519" y="5616278"/>
                </a:cubicBezTo>
                <a:close/>
              </a:path>
              <a:path w="807519" h="5616278" fill="none" extrusionOk="0">
                <a:moveTo>
                  <a:pt x="807519" y="5616278"/>
                </a:moveTo>
                <a:cubicBezTo>
                  <a:pt x="577520" y="5615781"/>
                  <a:pt x="400983" y="5580491"/>
                  <a:pt x="403759" y="5548987"/>
                </a:cubicBezTo>
                <a:cubicBezTo>
                  <a:pt x="410596" y="4565320"/>
                  <a:pt x="281136" y="3838217"/>
                  <a:pt x="403760" y="2875430"/>
                </a:cubicBezTo>
                <a:cubicBezTo>
                  <a:pt x="387503" y="2867333"/>
                  <a:pt x="228448" y="2812194"/>
                  <a:pt x="0" y="2808139"/>
                </a:cubicBezTo>
                <a:cubicBezTo>
                  <a:pt x="222799" y="2812685"/>
                  <a:pt x="408011" y="2775490"/>
                  <a:pt x="403760" y="2740848"/>
                </a:cubicBezTo>
                <a:cubicBezTo>
                  <a:pt x="417707" y="2267553"/>
                  <a:pt x="352027" y="1098434"/>
                  <a:pt x="403760" y="67291"/>
                </a:cubicBezTo>
                <a:cubicBezTo>
                  <a:pt x="406267" y="35091"/>
                  <a:pt x="560085" y="12891"/>
                  <a:pt x="807520" y="0"/>
                </a:cubicBezTo>
              </a:path>
              <a:path w="807519" h="5616278" fill="none" stroke="0" extrusionOk="0">
                <a:moveTo>
                  <a:pt x="807519" y="5616278"/>
                </a:moveTo>
                <a:cubicBezTo>
                  <a:pt x="589229" y="5618909"/>
                  <a:pt x="404924" y="5586431"/>
                  <a:pt x="403759" y="5548987"/>
                </a:cubicBezTo>
                <a:cubicBezTo>
                  <a:pt x="267780" y="4635807"/>
                  <a:pt x="424670" y="3783717"/>
                  <a:pt x="403760" y="2875430"/>
                </a:cubicBezTo>
                <a:cubicBezTo>
                  <a:pt x="423247" y="2867275"/>
                  <a:pt x="223362" y="2811990"/>
                  <a:pt x="0" y="2808139"/>
                </a:cubicBezTo>
                <a:cubicBezTo>
                  <a:pt x="225189" y="2811526"/>
                  <a:pt x="404386" y="2778778"/>
                  <a:pt x="403760" y="2740848"/>
                </a:cubicBezTo>
                <a:cubicBezTo>
                  <a:pt x="554199" y="2099437"/>
                  <a:pt x="317881" y="752449"/>
                  <a:pt x="403760" y="67291"/>
                </a:cubicBezTo>
                <a:cubicBezTo>
                  <a:pt x="393009" y="31892"/>
                  <a:pt x="570956" y="-9366"/>
                  <a:pt x="807520" y="0"/>
                </a:cubicBezTo>
              </a:path>
            </a:pathLst>
          </a:custGeom>
          <a:solidFill>
            <a:schemeClr val="bg1"/>
          </a:solidFill>
          <a:ln w="34925" cap="rnd" cmpd="sng">
            <a:solidFill>
              <a:srgbClr val="FFC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C000"/>
                </a:solidFill>
              </a:rPr>
              <a:t>Une école internationale,</a:t>
            </a:r>
            <a:br>
              <a:rPr lang="fr-FR" dirty="0">
                <a:solidFill>
                  <a:srgbClr val="FFC000"/>
                </a:solidFill>
              </a:rPr>
            </a:br>
            <a:r>
              <a:rPr lang="fr-FR" b="1" dirty="0">
                <a:solidFill>
                  <a:srgbClr val="FFC000"/>
                </a:solidFill>
              </a:rPr>
              <a:t>c’est où ?</a:t>
            </a:r>
            <a:endParaRPr lang="fr-FR" dirty="0"/>
          </a:p>
        </p:txBody>
      </p:sp>
      <p:sp>
        <p:nvSpPr>
          <p:cNvPr id="7" name="Sous-titre 6">
            <a:extLst>
              <a:ext uri="{FF2B5EF4-FFF2-40B4-BE49-F238E27FC236}">
                <a16:creationId xmlns:a16="http://schemas.microsoft.com/office/drawing/2014/main" id="{C555C10D-EAE8-4B3E-B55B-EB0147851BCB}"/>
              </a:ext>
            </a:extLst>
          </p:cNvPr>
          <p:cNvSpPr txBox="1">
            <a:spLocks/>
          </p:cNvSpPr>
          <p:nvPr/>
        </p:nvSpPr>
        <p:spPr>
          <a:xfrm>
            <a:off x="71958" y="1754154"/>
            <a:ext cx="2750804" cy="813609"/>
          </a:xfrm>
          <a:prstGeom prst="rect">
            <a:avLst/>
          </a:prstGeom>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lnSpc>
                <a:spcPct val="100000"/>
              </a:lnSpc>
              <a:spcBef>
                <a:spcPts val="0"/>
              </a:spcBef>
            </a:pPr>
            <a:r>
              <a:rPr lang="fr-FR" sz="2400" b="1" dirty="0">
                <a:solidFill>
                  <a:srgbClr val="FFC000"/>
                </a:solidFill>
                <a:latin typeface="Verdana"/>
              </a:rPr>
              <a:t>    </a:t>
            </a:r>
            <a:r>
              <a:rPr lang="fr-FR" sz="2400" b="1" dirty="0">
                <a:solidFill>
                  <a:schemeClr val="bg1"/>
                </a:solidFill>
                <a:latin typeface="Verdana"/>
              </a:rPr>
              <a:t>DES ZONES</a:t>
            </a:r>
          </a:p>
          <a:p>
            <a:pPr algn="l">
              <a:lnSpc>
                <a:spcPct val="100000"/>
              </a:lnSpc>
              <a:spcBef>
                <a:spcPts val="0"/>
              </a:spcBef>
            </a:pPr>
            <a:r>
              <a:rPr lang="fr-FR" sz="2400" b="1" dirty="0">
                <a:solidFill>
                  <a:schemeClr val="bg1"/>
                </a:solidFill>
                <a:latin typeface="Verdana"/>
              </a:rPr>
              <a:t>PRIORITAIRES</a:t>
            </a:r>
          </a:p>
        </p:txBody>
      </p:sp>
      <p:sp>
        <p:nvSpPr>
          <p:cNvPr id="8" name="Sous-titre 6">
            <a:extLst>
              <a:ext uri="{FF2B5EF4-FFF2-40B4-BE49-F238E27FC236}">
                <a16:creationId xmlns:a16="http://schemas.microsoft.com/office/drawing/2014/main" id="{84BF5239-D402-45F4-B582-99AAE3E80E26}"/>
              </a:ext>
            </a:extLst>
          </p:cNvPr>
          <p:cNvSpPr txBox="1">
            <a:spLocks/>
          </p:cNvSpPr>
          <p:nvPr/>
        </p:nvSpPr>
        <p:spPr>
          <a:xfrm rot="18620886">
            <a:off x="1868386" y="1811472"/>
            <a:ext cx="3540419" cy="114485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dirty="0">
                <a:solidFill>
                  <a:srgbClr val="FFC000"/>
                </a:solidFill>
                <a:latin typeface="Verdana"/>
              </a:rPr>
              <a:t>1 Z Europe</a:t>
            </a:r>
          </a:p>
          <a:p>
            <a:pPr algn="l">
              <a:lnSpc>
                <a:spcPct val="100000"/>
              </a:lnSpc>
              <a:spcBef>
                <a:spcPts val="0"/>
              </a:spcBef>
            </a:pPr>
            <a:r>
              <a:rPr lang="fr-FR" sz="1200" b="1" dirty="0">
                <a:solidFill>
                  <a:srgbClr val="FFC000"/>
                </a:solidFill>
                <a:latin typeface="Verdana"/>
              </a:rPr>
              <a:t> </a:t>
            </a:r>
            <a:r>
              <a:rPr lang="fr-FR" sz="1200" dirty="0">
                <a:solidFill>
                  <a:srgbClr val="FFC000"/>
                </a:solidFill>
                <a:latin typeface="Verdana"/>
              </a:rPr>
              <a:t>  dont Suisse</a:t>
            </a:r>
          </a:p>
          <a:p>
            <a:pPr algn="l">
              <a:lnSpc>
                <a:spcPct val="100000"/>
              </a:lnSpc>
              <a:spcBef>
                <a:spcPts val="0"/>
              </a:spcBef>
            </a:pPr>
            <a:r>
              <a:rPr lang="fr-FR" sz="1200" dirty="0">
                <a:solidFill>
                  <a:srgbClr val="FFC000"/>
                </a:solidFill>
                <a:latin typeface="Verdana"/>
              </a:rPr>
              <a:t>      dont E du nord</a:t>
            </a:r>
          </a:p>
          <a:p>
            <a:pPr algn="l">
              <a:lnSpc>
                <a:spcPct val="100000"/>
              </a:lnSpc>
              <a:spcBef>
                <a:spcPts val="0"/>
              </a:spcBef>
            </a:pPr>
            <a:r>
              <a:rPr lang="fr-FR" sz="1200" dirty="0">
                <a:solidFill>
                  <a:srgbClr val="FFC000"/>
                </a:solidFill>
                <a:latin typeface="Verdana"/>
              </a:rPr>
              <a:t>        dont E centrale et orientale</a:t>
            </a:r>
          </a:p>
          <a:p>
            <a:pPr algn="l">
              <a:lnSpc>
                <a:spcPct val="100000"/>
              </a:lnSpc>
              <a:spcBef>
                <a:spcPts val="0"/>
              </a:spcBef>
            </a:pPr>
            <a:r>
              <a:rPr lang="fr-FR" sz="1200" dirty="0">
                <a:solidFill>
                  <a:srgbClr val="FFC000"/>
                </a:solidFill>
                <a:latin typeface="Verdana"/>
              </a:rPr>
              <a:t>           dont Balkans et voisins </a:t>
            </a:r>
          </a:p>
          <a:p>
            <a:pPr algn="l">
              <a:lnSpc>
                <a:spcPct val="100000"/>
              </a:lnSpc>
            </a:pPr>
            <a:endParaRPr lang="fr-FR" dirty="0">
              <a:solidFill>
                <a:srgbClr val="FFC000"/>
              </a:solidFill>
              <a:latin typeface="Verdana"/>
            </a:endParaRPr>
          </a:p>
        </p:txBody>
      </p:sp>
      <p:sp>
        <p:nvSpPr>
          <p:cNvPr id="9" name="Sous-titre 6">
            <a:extLst>
              <a:ext uri="{FF2B5EF4-FFF2-40B4-BE49-F238E27FC236}">
                <a16:creationId xmlns:a16="http://schemas.microsoft.com/office/drawing/2014/main" id="{4A5DA83C-3C0F-40D3-AE8A-FCDCF2A96C42}"/>
              </a:ext>
            </a:extLst>
          </p:cNvPr>
          <p:cNvSpPr txBox="1">
            <a:spLocks/>
          </p:cNvSpPr>
          <p:nvPr/>
        </p:nvSpPr>
        <p:spPr>
          <a:xfrm rot="18620886">
            <a:off x="3474905" y="1419666"/>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dirty="0">
                <a:solidFill>
                  <a:srgbClr val="FFC000"/>
                </a:solidFill>
                <a:latin typeface="Verdana"/>
              </a:rPr>
              <a:t>2 Z </a:t>
            </a:r>
            <a:r>
              <a:rPr lang="fr-FR" sz="2200" dirty="0" err="1">
                <a:solidFill>
                  <a:srgbClr val="FFC000"/>
                </a:solidFill>
                <a:latin typeface="Verdana"/>
              </a:rPr>
              <a:t>anglo-sax</a:t>
            </a:r>
            <a:r>
              <a:rPr lang="fr-FR" sz="2200" dirty="0">
                <a:solidFill>
                  <a:srgbClr val="FFC000"/>
                </a:solidFill>
                <a:latin typeface="Verdana"/>
              </a:rPr>
              <a:t>.</a:t>
            </a:r>
          </a:p>
          <a:p>
            <a:pPr algn="l">
              <a:lnSpc>
                <a:spcPct val="100000"/>
              </a:lnSpc>
              <a:spcBef>
                <a:spcPts val="0"/>
              </a:spcBef>
            </a:pPr>
            <a:r>
              <a:rPr lang="fr-FR" sz="1300" b="1" dirty="0">
                <a:solidFill>
                  <a:srgbClr val="FFC000"/>
                </a:solidFill>
                <a:latin typeface="Verdana"/>
              </a:rPr>
              <a:t> </a:t>
            </a:r>
            <a:r>
              <a:rPr lang="fr-FR" sz="1300" dirty="0">
                <a:solidFill>
                  <a:srgbClr val="FFC000"/>
                </a:solidFill>
                <a:latin typeface="Verdana"/>
              </a:rPr>
              <a:t>  </a:t>
            </a:r>
            <a:r>
              <a:rPr lang="fr-FR" sz="1200" dirty="0">
                <a:solidFill>
                  <a:srgbClr val="FFC000"/>
                </a:solidFill>
                <a:latin typeface="Verdana"/>
              </a:rPr>
              <a:t>dont Royaume-Uni, Irlande</a:t>
            </a:r>
          </a:p>
          <a:p>
            <a:pPr algn="l">
              <a:lnSpc>
                <a:spcPct val="100000"/>
              </a:lnSpc>
              <a:spcBef>
                <a:spcPts val="0"/>
              </a:spcBef>
            </a:pPr>
            <a:r>
              <a:rPr lang="fr-FR" sz="1200" dirty="0">
                <a:solidFill>
                  <a:srgbClr val="FFC000"/>
                </a:solidFill>
                <a:latin typeface="Verdana"/>
              </a:rPr>
              <a:t>      dont Etats-Unis et Canada</a:t>
            </a:r>
          </a:p>
          <a:p>
            <a:pPr algn="l">
              <a:lnSpc>
                <a:spcPct val="100000"/>
              </a:lnSpc>
              <a:spcBef>
                <a:spcPts val="0"/>
              </a:spcBef>
            </a:pPr>
            <a:r>
              <a:rPr lang="fr-FR" sz="1200" dirty="0">
                <a:solidFill>
                  <a:srgbClr val="FFC000"/>
                </a:solidFill>
                <a:latin typeface="Verdana"/>
              </a:rPr>
              <a:t>         dont Australie et </a:t>
            </a:r>
            <a:r>
              <a:rPr lang="fr-FR" sz="1200" dirty="0" err="1">
                <a:solidFill>
                  <a:srgbClr val="FFC000"/>
                </a:solidFill>
                <a:latin typeface="Verdana"/>
              </a:rPr>
              <a:t>N.Zélande</a:t>
            </a: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sp>
        <p:nvSpPr>
          <p:cNvPr id="10" name="Sous-titre 6">
            <a:extLst>
              <a:ext uri="{FF2B5EF4-FFF2-40B4-BE49-F238E27FC236}">
                <a16:creationId xmlns:a16="http://schemas.microsoft.com/office/drawing/2014/main" id="{78A5F367-17B2-4553-AC76-7EFBB129EF11}"/>
              </a:ext>
            </a:extLst>
          </p:cNvPr>
          <p:cNvSpPr txBox="1">
            <a:spLocks/>
          </p:cNvSpPr>
          <p:nvPr/>
        </p:nvSpPr>
        <p:spPr>
          <a:xfrm rot="18620886">
            <a:off x="4835456" y="1422568"/>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dirty="0">
                <a:solidFill>
                  <a:srgbClr val="FFC000"/>
                </a:solidFill>
                <a:latin typeface="Verdana"/>
              </a:rPr>
              <a:t>3 Z </a:t>
            </a:r>
            <a:r>
              <a:rPr lang="fr-FR" sz="2200" dirty="0" err="1">
                <a:solidFill>
                  <a:srgbClr val="FFC000"/>
                </a:solidFill>
                <a:latin typeface="Verdana"/>
              </a:rPr>
              <a:t>dévelop</a:t>
            </a:r>
            <a:r>
              <a:rPr lang="fr-FR" sz="2200" dirty="0">
                <a:solidFill>
                  <a:srgbClr val="FFC000"/>
                </a:solidFill>
                <a:latin typeface="Verdana"/>
              </a:rPr>
              <a:t>.</a:t>
            </a:r>
          </a:p>
          <a:p>
            <a:pPr algn="l">
              <a:lnSpc>
                <a:spcPct val="100000"/>
              </a:lnSpc>
              <a:spcBef>
                <a:spcPts val="0"/>
              </a:spcBef>
            </a:pPr>
            <a:r>
              <a:rPr lang="fr-FR" sz="1200" dirty="0">
                <a:solidFill>
                  <a:srgbClr val="FFC000"/>
                </a:solidFill>
                <a:latin typeface="Verdana"/>
              </a:rPr>
              <a:t>   dont Asie Sud et Est</a:t>
            </a:r>
          </a:p>
          <a:p>
            <a:pPr algn="l">
              <a:lnSpc>
                <a:spcPct val="100000"/>
              </a:lnSpc>
              <a:spcBef>
                <a:spcPts val="0"/>
              </a:spcBef>
            </a:pPr>
            <a:r>
              <a:rPr lang="fr-FR" sz="1200" dirty="0">
                <a:solidFill>
                  <a:srgbClr val="FFC000"/>
                </a:solidFill>
                <a:latin typeface="Verdana"/>
              </a:rPr>
              <a:t>      dont Proche et M-Orient</a:t>
            </a:r>
          </a:p>
          <a:p>
            <a:pPr algn="l">
              <a:lnSpc>
                <a:spcPct val="100000"/>
              </a:lnSpc>
            </a:pPr>
            <a:endParaRPr lang="fr-FR" dirty="0">
              <a:solidFill>
                <a:srgbClr val="FFC000"/>
              </a:solidFill>
              <a:latin typeface="Verdana"/>
            </a:endParaRPr>
          </a:p>
        </p:txBody>
      </p:sp>
      <p:sp>
        <p:nvSpPr>
          <p:cNvPr id="11" name="Sous-titre 6">
            <a:extLst>
              <a:ext uri="{FF2B5EF4-FFF2-40B4-BE49-F238E27FC236}">
                <a16:creationId xmlns:a16="http://schemas.microsoft.com/office/drawing/2014/main" id="{D46758FC-7415-4951-8266-3E55635A5D11}"/>
              </a:ext>
            </a:extLst>
          </p:cNvPr>
          <p:cNvSpPr txBox="1">
            <a:spLocks/>
          </p:cNvSpPr>
          <p:nvPr/>
        </p:nvSpPr>
        <p:spPr>
          <a:xfrm rot="18620886">
            <a:off x="5527477" y="1602049"/>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dirty="0">
                <a:solidFill>
                  <a:srgbClr val="FFC000"/>
                </a:solidFill>
                <a:latin typeface="Verdana"/>
              </a:rPr>
              <a:t>4 Z actives</a:t>
            </a:r>
          </a:p>
          <a:p>
            <a:pPr algn="l">
              <a:lnSpc>
                <a:spcPct val="100000"/>
              </a:lnSpc>
              <a:spcBef>
                <a:spcPts val="0"/>
              </a:spcBef>
            </a:pPr>
            <a:r>
              <a:rPr lang="fr-FR" sz="1200" dirty="0">
                <a:solidFill>
                  <a:srgbClr val="FFC000"/>
                </a:solidFill>
                <a:latin typeface="Verdana"/>
              </a:rPr>
              <a:t>   dont Amérique latine</a:t>
            </a:r>
          </a:p>
          <a:p>
            <a:pPr algn="l">
              <a:lnSpc>
                <a:spcPct val="100000"/>
              </a:lnSpc>
              <a:spcBef>
                <a:spcPts val="0"/>
              </a:spcBef>
            </a:pPr>
            <a:r>
              <a:rPr lang="fr-FR" sz="1200" dirty="0">
                <a:solidFill>
                  <a:srgbClr val="FFC000"/>
                </a:solidFill>
                <a:latin typeface="Verdana"/>
              </a:rPr>
              <a:t>       dont Afrique subsaharienne</a:t>
            </a:r>
          </a:p>
          <a:p>
            <a:pPr algn="l">
              <a:lnSpc>
                <a:spcPct val="100000"/>
              </a:lnSpc>
            </a:pPr>
            <a:endParaRPr lang="fr-FR" dirty="0">
              <a:solidFill>
                <a:srgbClr val="FFC000"/>
              </a:solidFill>
              <a:latin typeface="Verdana"/>
            </a:endParaRPr>
          </a:p>
        </p:txBody>
      </p:sp>
      <p:sp>
        <p:nvSpPr>
          <p:cNvPr id="27" name="Sous-titre 6">
            <a:extLst>
              <a:ext uri="{FF2B5EF4-FFF2-40B4-BE49-F238E27FC236}">
                <a16:creationId xmlns:a16="http://schemas.microsoft.com/office/drawing/2014/main" id="{0BD0D81F-0B0F-4701-AE22-A5D10C37B5BA}"/>
              </a:ext>
            </a:extLst>
          </p:cNvPr>
          <p:cNvSpPr txBox="1">
            <a:spLocks/>
          </p:cNvSpPr>
          <p:nvPr/>
        </p:nvSpPr>
        <p:spPr>
          <a:xfrm rot="18620886">
            <a:off x="6519622" y="1577160"/>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5 autres pays</a:t>
            </a:r>
          </a:p>
          <a:p>
            <a:pPr algn="l">
              <a:lnSpc>
                <a:spcPct val="120000"/>
              </a:lnSpc>
              <a:spcBef>
                <a:spcPts val="0"/>
              </a:spcBef>
            </a:pP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sp>
        <p:nvSpPr>
          <p:cNvPr id="13" name="Espace réservé du contenu 2">
            <a:extLst>
              <a:ext uri="{FF2B5EF4-FFF2-40B4-BE49-F238E27FC236}">
                <a16:creationId xmlns:a16="http://schemas.microsoft.com/office/drawing/2014/main" id="{85AFF321-A4C0-4F9A-A54E-90AF8470FA3C}"/>
              </a:ext>
            </a:extLst>
          </p:cNvPr>
          <p:cNvSpPr txBox="1">
            <a:spLocks/>
          </p:cNvSpPr>
          <p:nvPr/>
        </p:nvSpPr>
        <p:spPr>
          <a:xfrm>
            <a:off x="2161310" y="4280315"/>
            <a:ext cx="9192490" cy="2431683"/>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2000" b="1" dirty="0"/>
              <a:t>AUTRES PAYS</a:t>
            </a:r>
          </a:p>
          <a:p>
            <a:pPr marL="0" indent="0">
              <a:buNone/>
            </a:pPr>
            <a:r>
              <a:rPr lang="fr-FR" sz="2000" dirty="0"/>
              <a:t>En dehors des zones prioritaires 1, 2, 3 et 4, d’autres collaborations peuvent apparaître et nécessiter une analyse d’opportunité. </a:t>
            </a:r>
          </a:p>
          <a:p>
            <a:endParaRPr lang="fr-FR" sz="2000" dirty="0"/>
          </a:p>
        </p:txBody>
      </p:sp>
    </p:spTree>
    <p:extLst>
      <p:ext uri="{BB962C8B-B14F-4D97-AF65-F5344CB8AC3E}">
        <p14:creationId xmlns:p14="http://schemas.microsoft.com/office/powerpoint/2010/main" val="670234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Cercle : creux 70">
            <a:extLst>
              <a:ext uri="{FF2B5EF4-FFF2-40B4-BE49-F238E27FC236}">
                <a16:creationId xmlns:a16="http://schemas.microsoft.com/office/drawing/2014/main" id="{43869DA3-DE44-4995-9EAE-06579E1BDDDB}"/>
              </a:ext>
            </a:extLst>
          </p:cNvPr>
          <p:cNvSpPr/>
          <p:nvPr/>
        </p:nvSpPr>
        <p:spPr>
          <a:xfrm>
            <a:off x="2242824" y="548829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t>Stratégie internationale</a:t>
            </a:r>
            <a:br>
              <a:rPr lang="fr-FR" dirty="0"/>
            </a:br>
            <a:r>
              <a:rPr lang="fr-FR" dirty="0"/>
              <a:t>2025-2030</a:t>
            </a: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r>
              <a:rPr lang="fr-FR" sz="6200" b="1" dirty="0">
                <a:solidFill>
                  <a:srgbClr val="FF0000"/>
                </a:solidFill>
              </a:rPr>
              <a:t>solidaire</a:t>
            </a:r>
          </a:p>
          <a:p>
            <a:pPr algn="r"/>
            <a:r>
              <a:rPr lang="fr-FR" sz="6200" b="1" dirty="0">
                <a:solidFill>
                  <a:srgbClr val="FF0000"/>
                </a:solidFill>
              </a:rPr>
              <a:t>experte</a:t>
            </a:r>
          </a:p>
          <a:p>
            <a:pPr algn="r"/>
            <a:r>
              <a:rPr lang="fr-FR" sz="6200" b="1" dirty="0">
                <a:solidFill>
                  <a:srgbClr val="FF0000"/>
                </a:solidFill>
              </a:rPr>
              <a:t>coopérante</a:t>
            </a:r>
          </a:p>
          <a:p>
            <a:pPr algn="r"/>
            <a:r>
              <a:rPr lang="fr-FR" sz="6200" b="1" dirty="0">
                <a:solidFill>
                  <a:srgbClr val="FF0000"/>
                </a:solidFill>
              </a:rPr>
              <a:t>en réseau</a:t>
            </a:r>
          </a:p>
          <a:p>
            <a:pPr algn="r"/>
            <a:r>
              <a:rPr lang="fr-FR" sz="6200" b="1" dirty="0">
                <a:solidFill>
                  <a:srgbClr val="FF0000"/>
                </a:solidFill>
              </a:rPr>
              <a:t>partenariale</a:t>
            </a:r>
          </a:p>
          <a:p>
            <a:pPr algn="r"/>
            <a:r>
              <a:rPr lang="fr-FR" sz="6200" b="1"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b="1" dirty="0">
                <a:solidFill>
                  <a:srgbClr val="FF0000"/>
                </a:solidFill>
              </a:rPr>
              <a:t>mobile</a:t>
            </a:r>
          </a:p>
          <a:p>
            <a:pPr algn="r"/>
            <a:r>
              <a:rPr lang="fr-FR" sz="6200" b="1" dirty="0">
                <a:solidFill>
                  <a:srgbClr val="FF0000"/>
                </a:solidFill>
              </a:rPr>
              <a:t>accueillante</a:t>
            </a:r>
          </a:p>
          <a:p>
            <a:pPr algn="r"/>
            <a:r>
              <a:rPr lang="fr-FR" sz="6200" b="1"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Sous-titre 6">
            <a:extLst>
              <a:ext uri="{FF2B5EF4-FFF2-40B4-BE49-F238E27FC236}">
                <a16:creationId xmlns:a16="http://schemas.microsoft.com/office/drawing/2014/main" id="{C555C10D-EAE8-4B3E-B55B-EB0147851BCB}"/>
              </a:ext>
            </a:extLst>
          </p:cNvPr>
          <p:cNvSpPr txBox="1">
            <a:spLocks/>
          </p:cNvSpPr>
          <p:nvPr/>
        </p:nvSpPr>
        <p:spPr>
          <a:xfrm>
            <a:off x="71958" y="1754154"/>
            <a:ext cx="2750804" cy="813609"/>
          </a:xfrm>
          <a:prstGeom prst="rect">
            <a:avLst/>
          </a:prstGeom>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lnSpc>
                <a:spcPct val="100000"/>
              </a:lnSpc>
              <a:spcBef>
                <a:spcPts val="0"/>
              </a:spcBef>
            </a:pPr>
            <a:r>
              <a:rPr lang="fr-FR" sz="2400" b="1" dirty="0">
                <a:solidFill>
                  <a:srgbClr val="FFC000"/>
                </a:solidFill>
                <a:latin typeface="Verdana"/>
              </a:rPr>
              <a:t>    </a:t>
            </a:r>
            <a:r>
              <a:rPr lang="fr-FR" sz="2400" b="1" dirty="0">
                <a:solidFill>
                  <a:schemeClr val="bg1"/>
                </a:solidFill>
                <a:latin typeface="Verdana"/>
              </a:rPr>
              <a:t>DES ZONES</a:t>
            </a:r>
          </a:p>
          <a:p>
            <a:pPr algn="l">
              <a:lnSpc>
                <a:spcPct val="100000"/>
              </a:lnSpc>
              <a:spcBef>
                <a:spcPts val="0"/>
              </a:spcBef>
            </a:pPr>
            <a:r>
              <a:rPr lang="fr-FR" sz="2400" b="1" dirty="0">
                <a:solidFill>
                  <a:schemeClr val="bg1"/>
                </a:solidFill>
                <a:latin typeface="Verdana"/>
              </a:rPr>
              <a:t>PRIORITAIRES</a:t>
            </a:r>
          </a:p>
        </p:txBody>
      </p:sp>
      <p:sp>
        <p:nvSpPr>
          <p:cNvPr id="8" name="Sous-titre 6">
            <a:extLst>
              <a:ext uri="{FF2B5EF4-FFF2-40B4-BE49-F238E27FC236}">
                <a16:creationId xmlns:a16="http://schemas.microsoft.com/office/drawing/2014/main" id="{84BF5239-D402-45F4-B582-99AAE3E80E26}"/>
              </a:ext>
            </a:extLst>
          </p:cNvPr>
          <p:cNvSpPr txBox="1">
            <a:spLocks/>
          </p:cNvSpPr>
          <p:nvPr/>
        </p:nvSpPr>
        <p:spPr>
          <a:xfrm rot="18620886">
            <a:off x="1868386" y="1811472"/>
            <a:ext cx="3540419" cy="114485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1 Z Europe</a:t>
            </a:r>
          </a:p>
          <a:p>
            <a:pPr algn="l">
              <a:lnSpc>
                <a:spcPct val="100000"/>
              </a:lnSpc>
              <a:spcBef>
                <a:spcPts val="0"/>
              </a:spcBef>
            </a:pPr>
            <a:r>
              <a:rPr lang="fr-FR" sz="1200" b="1" dirty="0">
                <a:solidFill>
                  <a:srgbClr val="FFC000"/>
                </a:solidFill>
                <a:latin typeface="Verdana"/>
              </a:rPr>
              <a:t> </a:t>
            </a:r>
            <a:r>
              <a:rPr lang="fr-FR" sz="1200" dirty="0">
                <a:solidFill>
                  <a:srgbClr val="FFC000"/>
                </a:solidFill>
                <a:latin typeface="Verdana"/>
              </a:rPr>
              <a:t>  dont Suisse</a:t>
            </a:r>
          </a:p>
          <a:p>
            <a:pPr algn="l">
              <a:lnSpc>
                <a:spcPct val="100000"/>
              </a:lnSpc>
              <a:spcBef>
                <a:spcPts val="0"/>
              </a:spcBef>
            </a:pPr>
            <a:r>
              <a:rPr lang="fr-FR" sz="1200" dirty="0">
                <a:solidFill>
                  <a:srgbClr val="FFC000"/>
                </a:solidFill>
                <a:latin typeface="Verdana"/>
              </a:rPr>
              <a:t>      dont E du nord</a:t>
            </a:r>
          </a:p>
          <a:p>
            <a:pPr algn="l">
              <a:lnSpc>
                <a:spcPct val="100000"/>
              </a:lnSpc>
              <a:spcBef>
                <a:spcPts val="0"/>
              </a:spcBef>
            </a:pPr>
            <a:r>
              <a:rPr lang="fr-FR" sz="1200" dirty="0">
                <a:solidFill>
                  <a:srgbClr val="FFC000"/>
                </a:solidFill>
                <a:latin typeface="Verdana"/>
              </a:rPr>
              <a:t>        dont E centrale et orientale</a:t>
            </a:r>
          </a:p>
          <a:p>
            <a:pPr algn="l">
              <a:lnSpc>
                <a:spcPct val="100000"/>
              </a:lnSpc>
              <a:spcBef>
                <a:spcPts val="0"/>
              </a:spcBef>
            </a:pPr>
            <a:r>
              <a:rPr lang="fr-FR" sz="1200" dirty="0">
                <a:solidFill>
                  <a:srgbClr val="FFC000"/>
                </a:solidFill>
                <a:latin typeface="Verdana"/>
              </a:rPr>
              <a:t>           dont Balkans et voisins</a:t>
            </a:r>
          </a:p>
          <a:p>
            <a:pPr algn="l">
              <a:lnSpc>
                <a:spcPct val="100000"/>
              </a:lnSpc>
            </a:pPr>
            <a:endParaRPr lang="fr-FR" dirty="0">
              <a:solidFill>
                <a:srgbClr val="FFC000"/>
              </a:solidFill>
              <a:latin typeface="Verdana"/>
            </a:endParaRPr>
          </a:p>
        </p:txBody>
      </p:sp>
      <p:sp>
        <p:nvSpPr>
          <p:cNvPr id="9" name="Sous-titre 6">
            <a:extLst>
              <a:ext uri="{FF2B5EF4-FFF2-40B4-BE49-F238E27FC236}">
                <a16:creationId xmlns:a16="http://schemas.microsoft.com/office/drawing/2014/main" id="{4A5DA83C-3C0F-40D3-AE8A-FCDCF2A96C42}"/>
              </a:ext>
            </a:extLst>
          </p:cNvPr>
          <p:cNvSpPr txBox="1">
            <a:spLocks/>
          </p:cNvSpPr>
          <p:nvPr/>
        </p:nvSpPr>
        <p:spPr>
          <a:xfrm rot="18620886">
            <a:off x="3474905" y="1419666"/>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2 Z </a:t>
            </a:r>
            <a:r>
              <a:rPr lang="fr-FR" sz="2200" b="1" dirty="0" err="1">
                <a:solidFill>
                  <a:srgbClr val="FFC000"/>
                </a:solidFill>
                <a:latin typeface="Verdana"/>
              </a:rPr>
              <a:t>anglo-sax</a:t>
            </a:r>
            <a:r>
              <a:rPr lang="fr-FR" sz="2200" b="1" dirty="0">
                <a:solidFill>
                  <a:srgbClr val="FFC000"/>
                </a:solidFill>
                <a:latin typeface="Verdana"/>
              </a:rPr>
              <a:t>.</a:t>
            </a:r>
          </a:p>
          <a:p>
            <a:pPr algn="l">
              <a:lnSpc>
                <a:spcPct val="100000"/>
              </a:lnSpc>
              <a:spcBef>
                <a:spcPts val="0"/>
              </a:spcBef>
            </a:pPr>
            <a:r>
              <a:rPr lang="fr-FR" sz="1300" b="1" dirty="0">
                <a:solidFill>
                  <a:srgbClr val="FFC000"/>
                </a:solidFill>
                <a:latin typeface="Verdana"/>
              </a:rPr>
              <a:t> </a:t>
            </a:r>
            <a:r>
              <a:rPr lang="fr-FR" sz="1300" dirty="0">
                <a:solidFill>
                  <a:srgbClr val="FFC000"/>
                </a:solidFill>
                <a:latin typeface="Verdana"/>
              </a:rPr>
              <a:t>  </a:t>
            </a:r>
            <a:r>
              <a:rPr lang="fr-FR" sz="1200" dirty="0">
                <a:solidFill>
                  <a:srgbClr val="FFC000"/>
                </a:solidFill>
                <a:latin typeface="Verdana"/>
              </a:rPr>
              <a:t>dont Royaume-Uni, Irlande</a:t>
            </a:r>
          </a:p>
          <a:p>
            <a:pPr algn="l">
              <a:lnSpc>
                <a:spcPct val="100000"/>
              </a:lnSpc>
              <a:spcBef>
                <a:spcPts val="0"/>
              </a:spcBef>
            </a:pPr>
            <a:r>
              <a:rPr lang="fr-FR" sz="1200" dirty="0">
                <a:solidFill>
                  <a:srgbClr val="FFC000"/>
                </a:solidFill>
                <a:latin typeface="Verdana"/>
              </a:rPr>
              <a:t>      dont Etats-Unis et Canada</a:t>
            </a:r>
          </a:p>
          <a:p>
            <a:pPr algn="l">
              <a:lnSpc>
                <a:spcPct val="100000"/>
              </a:lnSpc>
              <a:spcBef>
                <a:spcPts val="0"/>
              </a:spcBef>
            </a:pPr>
            <a:r>
              <a:rPr lang="fr-FR" sz="1200" dirty="0">
                <a:solidFill>
                  <a:srgbClr val="FFC000"/>
                </a:solidFill>
                <a:latin typeface="Verdana"/>
              </a:rPr>
              <a:t>         dont Australie et </a:t>
            </a:r>
            <a:r>
              <a:rPr lang="fr-FR" sz="1200" dirty="0" err="1">
                <a:solidFill>
                  <a:srgbClr val="FFC000"/>
                </a:solidFill>
                <a:latin typeface="Verdana"/>
              </a:rPr>
              <a:t>N.Zélande</a:t>
            </a: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sp>
        <p:nvSpPr>
          <p:cNvPr id="10" name="Sous-titre 6">
            <a:extLst>
              <a:ext uri="{FF2B5EF4-FFF2-40B4-BE49-F238E27FC236}">
                <a16:creationId xmlns:a16="http://schemas.microsoft.com/office/drawing/2014/main" id="{78A5F367-17B2-4553-AC76-7EFBB129EF11}"/>
              </a:ext>
            </a:extLst>
          </p:cNvPr>
          <p:cNvSpPr txBox="1">
            <a:spLocks/>
          </p:cNvSpPr>
          <p:nvPr/>
        </p:nvSpPr>
        <p:spPr>
          <a:xfrm rot="18620886">
            <a:off x="4835456" y="1422568"/>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3 Z </a:t>
            </a:r>
            <a:r>
              <a:rPr lang="fr-FR" sz="2200" b="1" dirty="0" err="1">
                <a:solidFill>
                  <a:srgbClr val="FFC000"/>
                </a:solidFill>
                <a:latin typeface="Verdana"/>
              </a:rPr>
              <a:t>dévelop</a:t>
            </a:r>
            <a:r>
              <a:rPr lang="fr-FR" sz="2200" b="1" dirty="0">
                <a:solidFill>
                  <a:srgbClr val="FFC000"/>
                </a:solidFill>
                <a:latin typeface="Verdana"/>
              </a:rPr>
              <a:t>.</a:t>
            </a:r>
          </a:p>
          <a:p>
            <a:pPr algn="l">
              <a:lnSpc>
                <a:spcPct val="100000"/>
              </a:lnSpc>
              <a:spcBef>
                <a:spcPts val="0"/>
              </a:spcBef>
            </a:pPr>
            <a:r>
              <a:rPr lang="fr-FR" sz="1200" dirty="0">
                <a:solidFill>
                  <a:srgbClr val="FFC000"/>
                </a:solidFill>
                <a:latin typeface="Verdana"/>
              </a:rPr>
              <a:t>   dont Asie Sud et Est</a:t>
            </a:r>
          </a:p>
          <a:p>
            <a:pPr algn="l">
              <a:lnSpc>
                <a:spcPct val="100000"/>
              </a:lnSpc>
              <a:spcBef>
                <a:spcPts val="0"/>
              </a:spcBef>
            </a:pPr>
            <a:r>
              <a:rPr lang="fr-FR" sz="1200" dirty="0">
                <a:solidFill>
                  <a:srgbClr val="FFC000"/>
                </a:solidFill>
                <a:latin typeface="Verdana"/>
              </a:rPr>
              <a:t>      dont Proche et M-Orient</a:t>
            </a:r>
          </a:p>
          <a:p>
            <a:pPr algn="l">
              <a:lnSpc>
                <a:spcPct val="100000"/>
              </a:lnSpc>
            </a:pPr>
            <a:endParaRPr lang="fr-FR" dirty="0">
              <a:solidFill>
                <a:srgbClr val="FFC000"/>
              </a:solidFill>
              <a:latin typeface="Verdana"/>
            </a:endParaRPr>
          </a:p>
        </p:txBody>
      </p:sp>
      <p:sp>
        <p:nvSpPr>
          <p:cNvPr id="11" name="Sous-titre 6">
            <a:extLst>
              <a:ext uri="{FF2B5EF4-FFF2-40B4-BE49-F238E27FC236}">
                <a16:creationId xmlns:a16="http://schemas.microsoft.com/office/drawing/2014/main" id="{D46758FC-7415-4951-8266-3E55635A5D11}"/>
              </a:ext>
            </a:extLst>
          </p:cNvPr>
          <p:cNvSpPr txBox="1">
            <a:spLocks/>
          </p:cNvSpPr>
          <p:nvPr/>
        </p:nvSpPr>
        <p:spPr>
          <a:xfrm rot="18620886">
            <a:off x="5527477" y="1602049"/>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4 Z actives</a:t>
            </a:r>
          </a:p>
          <a:p>
            <a:pPr algn="l">
              <a:lnSpc>
                <a:spcPct val="100000"/>
              </a:lnSpc>
              <a:spcBef>
                <a:spcPts val="0"/>
              </a:spcBef>
            </a:pPr>
            <a:r>
              <a:rPr lang="fr-FR" sz="1200" dirty="0">
                <a:solidFill>
                  <a:srgbClr val="FFC000"/>
                </a:solidFill>
                <a:latin typeface="Verdana"/>
              </a:rPr>
              <a:t>   dont Amérique latine</a:t>
            </a:r>
          </a:p>
          <a:p>
            <a:pPr algn="l">
              <a:lnSpc>
                <a:spcPct val="100000"/>
              </a:lnSpc>
              <a:spcBef>
                <a:spcPts val="0"/>
              </a:spcBef>
            </a:pPr>
            <a:r>
              <a:rPr lang="fr-FR" sz="1200" dirty="0">
                <a:solidFill>
                  <a:srgbClr val="FFC000"/>
                </a:solidFill>
                <a:latin typeface="Verdana"/>
              </a:rPr>
              <a:t>       dont Afrique subsaharienne</a:t>
            </a:r>
          </a:p>
          <a:p>
            <a:pPr algn="l">
              <a:lnSpc>
                <a:spcPct val="100000"/>
              </a:lnSpc>
            </a:pPr>
            <a:endParaRPr lang="fr-FR" dirty="0">
              <a:solidFill>
                <a:srgbClr val="FFC000"/>
              </a:solidFill>
              <a:latin typeface="Verdana"/>
            </a:endParaRPr>
          </a:p>
        </p:txBody>
      </p:sp>
      <p:cxnSp>
        <p:nvCxnSpPr>
          <p:cNvPr id="20" name="Connecteur droit 19">
            <a:extLst>
              <a:ext uri="{FF2B5EF4-FFF2-40B4-BE49-F238E27FC236}">
                <a16:creationId xmlns:a16="http://schemas.microsoft.com/office/drawing/2014/main" id="{E7BEB3CB-65A5-4AE7-8EBA-63D994043FD6}"/>
              </a:ext>
            </a:extLst>
          </p:cNvPr>
          <p:cNvCxnSpPr>
            <a:cxnSpLocks/>
          </p:cNvCxnSpPr>
          <p:nvPr/>
        </p:nvCxnSpPr>
        <p:spPr>
          <a:xfrm>
            <a:off x="2006083" y="367505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25" name="Connecteur droit 24">
            <a:extLst>
              <a:ext uri="{FF2B5EF4-FFF2-40B4-BE49-F238E27FC236}">
                <a16:creationId xmlns:a16="http://schemas.microsoft.com/office/drawing/2014/main" id="{A1A2AD94-ED72-483B-973B-59C8FE188294}"/>
              </a:ext>
            </a:extLst>
          </p:cNvPr>
          <p:cNvCxnSpPr/>
          <p:nvPr/>
        </p:nvCxnSpPr>
        <p:spPr>
          <a:xfrm>
            <a:off x="2348033" y="3557803"/>
            <a:ext cx="0" cy="3213538"/>
          </a:xfrm>
          <a:prstGeom prst="line">
            <a:avLst/>
          </a:prstGeom>
        </p:spPr>
        <p:style>
          <a:lnRef idx="1">
            <a:schemeClr val="accent4"/>
          </a:lnRef>
          <a:fillRef idx="0">
            <a:schemeClr val="accent4"/>
          </a:fillRef>
          <a:effectRef idx="0">
            <a:schemeClr val="accent4"/>
          </a:effectRef>
          <a:fontRef idx="minor">
            <a:schemeClr val="tx1"/>
          </a:fontRef>
        </p:style>
      </p:cxnSp>
      <p:sp>
        <p:nvSpPr>
          <p:cNvPr id="27" name="Sous-titre 6">
            <a:extLst>
              <a:ext uri="{FF2B5EF4-FFF2-40B4-BE49-F238E27FC236}">
                <a16:creationId xmlns:a16="http://schemas.microsoft.com/office/drawing/2014/main" id="{0BD0D81F-0B0F-4701-AE22-A5D10C37B5BA}"/>
              </a:ext>
            </a:extLst>
          </p:cNvPr>
          <p:cNvSpPr txBox="1">
            <a:spLocks/>
          </p:cNvSpPr>
          <p:nvPr/>
        </p:nvSpPr>
        <p:spPr>
          <a:xfrm rot="18620886">
            <a:off x="6519622" y="1577160"/>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5 autres pays</a:t>
            </a:r>
          </a:p>
          <a:p>
            <a:pPr algn="l">
              <a:lnSpc>
                <a:spcPct val="120000"/>
              </a:lnSpc>
              <a:spcBef>
                <a:spcPts val="0"/>
              </a:spcBef>
            </a:pP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cxnSp>
        <p:nvCxnSpPr>
          <p:cNvPr id="31" name="Connecteur droit 30">
            <a:extLst>
              <a:ext uri="{FF2B5EF4-FFF2-40B4-BE49-F238E27FC236}">
                <a16:creationId xmlns:a16="http://schemas.microsoft.com/office/drawing/2014/main" id="{A5CFBD8B-1A55-4DA2-BED1-25D495F3F0B8}"/>
              </a:ext>
            </a:extLst>
          </p:cNvPr>
          <p:cNvCxnSpPr>
            <a:cxnSpLocks/>
          </p:cNvCxnSpPr>
          <p:nvPr/>
        </p:nvCxnSpPr>
        <p:spPr>
          <a:xfrm>
            <a:off x="2009187" y="397674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2" name="Connecteur droit 31">
            <a:extLst>
              <a:ext uri="{FF2B5EF4-FFF2-40B4-BE49-F238E27FC236}">
                <a16:creationId xmlns:a16="http://schemas.microsoft.com/office/drawing/2014/main" id="{A063529F-7E54-4A88-B44A-FF467CB31766}"/>
              </a:ext>
            </a:extLst>
          </p:cNvPr>
          <p:cNvCxnSpPr>
            <a:cxnSpLocks/>
          </p:cNvCxnSpPr>
          <p:nvPr/>
        </p:nvCxnSpPr>
        <p:spPr>
          <a:xfrm>
            <a:off x="2009187" y="425977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3" name="Connecteur droit 32">
            <a:extLst>
              <a:ext uri="{FF2B5EF4-FFF2-40B4-BE49-F238E27FC236}">
                <a16:creationId xmlns:a16="http://schemas.microsoft.com/office/drawing/2014/main" id="{FDD2F3E7-0523-4702-BA59-D6424BEA91C8}"/>
              </a:ext>
            </a:extLst>
          </p:cNvPr>
          <p:cNvCxnSpPr>
            <a:cxnSpLocks/>
          </p:cNvCxnSpPr>
          <p:nvPr/>
        </p:nvCxnSpPr>
        <p:spPr>
          <a:xfrm>
            <a:off x="2009187" y="454280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4" name="Connecteur droit 33">
            <a:extLst>
              <a:ext uri="{FF2B5EF4-FFF2-40B4-BE49-F238E27FC236}">
                <a16:creationId xmlns:a16="http://schemas.microsoft.com/office/drawing/2014/main" id="{BC0366AA-26A8-4D4C-A83B-6CC316312879}"/>
              </a:ext>
            </a:extLst>
          </p:cNvPr>
          <p:cNvCxnSpPr>
            <a:cxnSpLocks/>
          </p:cNvCxnSpPr>
          <p:nvPr/>
        </p:nvCxnSpPr>
        <p:spPr>
          <a:xfrm>
            <a:off x="2009187" y="485382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5" name="Connecteur droit 34">
            <a:extLst>
              <a:ext uri="{FF2B5EF4-FFF2-40B4-BE49-F238E27FC236}">
                <a16:creationId xmlns:a16="http://schemas.microsoft.com/office/drawing/2014/main" id="{2ACE7D66-B286-4242-8CD4-EC28D15AB5D2}"/>
              </a:ext>
            </a:extLst>
          </p:cNvPr>
          <p:cNvCxnSpPr>
            <a:cxnSpLocks/>
          </p:cNvCxnSpPr>
          <p:nvPr/>
        </p:nvCxnSpPr>
        <p:spPr>
          <a:xfrm>
            <a:off x="2002806" y="546342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6" name="Connecteur droit 35">
            <a:extLst>
              <a:ext uri="{FF2B5EF4-FFF2-40B4-BE49-F238E27FC236}">
                <a16:creationId xmlns:a16="http://schemas.microsoft.com/office/drawing/2014/main" id="{70596CA9-24A3-4879-B873-20F9A0CA9202}"/>
              </a:ext>
            </a:extLst>
          </p:cNvPr>
          <p:cNvCxnSpPr>
            <a:cxnSpLocks/>
          </p:cNvCxnSpPr>
          <p:nvPr/>
        </p:nvCxnSpPr>
        <p:spPr>
          <a:xfrm>
            <a:off x="2009187" y="5587833"/>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7" name="Connecteur droit 36">
            <a:extLst>
              <a:ext uri="{FF2B5EF4-FFF2-40B4-BE49-F238E27FC236}">
                <a16:creationId xmlns:a16="http://schemas.microsoft.com/office/drawing/2014/main" id="{D278FBDA-6EAB-475B-99BA-D2F40561B4A2}"/>
              </a:ext>
            </a:extLst>
          </p:cNvPr>
          <p:cNvCxnSpPr>
            <a:cxnSpLocks/>
          </p:cNvCxnSpPr>
          <p:nvPr/>
        </p:nvCxnSpPr>
        <p:spPr>
          <a:xfrm>
            <a:off x="2009187" y="5730902"/>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8" name="Connecteur droit 37">
            <a:extLst>
              <a:ext uri="{FF2B5EF4-FFF2-40B4-BE49-F238E27FC236}">
                <a16:creationId xmlns:a16="http://schemas.microsoft.com/office/drawing/2014/main" id="{5E455CAF-4FAB-4833-A689-B4BE634CAC9C}"/>
              </a:ext>
            </a:extLst>
          </p:cNvPr>
          <p:cNvCxnSpPr>
            <a:cxnSpLocks/>
          </p:cNvCxnSpPr>
          <p:nvPr/>
        </p:nvCxnSpPr>
        <p:spPr>
          <a:xfrm>
            <a:off x="2009187" y="586187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9" name="Connecteur droit 38">
            <a:extLst>
              <a:ext uri="{FF2B5EF4-FFF2-40B4-BE49-F238E27FC236}">
                <a16:creationId xmlns:a16="http://schemas.microsoft.com/office/drawing/2014/main" id="{5C27AC94-C9B5-4265-BB42-8C9F12FF5A13}"/>
              </a:ext>
            </a:extLst>
          </p:cNvPr>
          <p:cNvCxnSpPr>
            <a:cxnSpLocks/>
          </p:cNvCxnSpPr>
          <p:nvPr/>
        </p:nvCxnSpPr>
        <p:spPr>
          <a:xfrm>
            <a:off x="2009187" y="513996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0" name="Connecteur droit 39">
            <a:extLst>
              <a:ext uri="{FF2B5EF4-FFF2-40B4-BE49-F238E27FC236}">
                <a16:creationId xmlns:a16="http://schemas.microsoft.com/office/drawing/2014/main" id="{617A4ECB-4D41-4812-BD15-E3049BDCC62F}"/>
              </a:ext>
            </a:extLst>
          </p:cNvPr>
          <p:cNvCxnSpPr>
            <a:cxnSpLocks/>
          </p:cNvCxnSpPr>
          <p:nvPr/>
        </p:nvCxnSpPr>
        <p:spPr>
          <a:xfrm>
            <a:off x="2009187" y="6072370"/>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1" name="Connecteur droit 40">
            <a:extLst>
              <a:ext uri="{FF2B5EF4-FFF2-40B4-BE49-F238E27FC236}">
                <a16:creationId xmlns:a16="http://schemas.microsoft.com/office/drawing/2014/main" id="{BF485A57-FA7B-4FF1-B152-F0176570F6FE}"/>
              </a:ext>
            </a:extLst>
          </p:cNvPr>
          <p:cNvCxnSpPr>
            <a:cxnSpLocks/>
          </p:cNvCxnSpPr>
          <p:nvPr/>
        </p:nvCxnSpPr>
        <p:spPr>
          <a:xfrm>
            <a:off x="2002806" y="6368495"/>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2" name="Connecteur droit 41">
            <a:extLst>
              <a:ext uri="{FF2B5EF4-FFF2-40B4-BE49-F238E27FC236}">
                <a16:creationId xmlns:a16="http://schemas.microsoft.com/office/drawing/2014/main" id="{707DC9E2-24B9-4AF9-B85A-CF8136B204B0}"/>
              </a:ext>
            </a:extLst>
          </p:cNvPr>
          <p:cNvCxnSpPr>
            <a:cxnSpLocks/>
          </p:cNvCxnSpPr>
          <p:nvPr/>
        </p:nvCxnSpPr>
        <p:spPr>
          <a:xfrm>
            <a:off x="2002806" y="666085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3" name="Connecteur droit 42">
            <a:extLst>
              <a:ext uri="{FF2B5EF4-FFF2-40B4-BE49-F238E27FC236}">
                <a16:creationId xmlns:a16="http://schemas.microsoft.com/office/drawing/2014/main" id="{5E4B3B02-EA55-4CDD-9454-44406320FE2F}"/>
              </a:ext>
            </a:extLst>
          </p:cNvPr>
          <p:cNvCxnSpPr/>
          <p:nvPr/>
        </p:nvCxnSpPr>
        <p:spPr>
          <a:xfrm>
            <a:off x="2819919"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4" name="Connecteur droit 43">
            <a:extLst>
              <a:ext uri="{FF2B5EF4-FFF2-40B4-BE49-F238E27FC236}">
                <a16:creationId xmlns:a16="http://schemas.microsoft.com/office/drawing/2014/main" id="{4E6A839A-632B-46F8-81BA-3B7E280CF032}"/>
              </a:ext>
            </a:extLst>
          </p:cNvPr>
          <p:cNvCxnSpPr/>
          <p:nvPr/>
        </p:nvCxnSpPr>
        <p:spPr>
          <a:xfrm>
            <a:off x="3035388"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5" name="Connecteur droit 44">
            <a:extLst>
              <a:ext uri="{FF2B5EF4-FFF2-40B4-BE49-F238E27FC236}">
                <a16:creationId xmlns:a16="http://schemas.microsoft.com/office/drawing/2014/main" id="{A3186FD4-E8CC-4F3B-A0C6-EFBEEADE5FC5}"/>
              </a:ext>
            </a:extLst>
          </p:cNvPr>
          <p:cNvCxnSpPr/>
          <p:nvPr/>
        </p:nvCxnSpPr>
        <p:spPr>
          <a:xfrm>
            <a:off x="5735045"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6" name="Connecteur droit 45">
            <a:extLst>
              <a:ext uri="{FF2B5EF4-FFF2-40B4-BE49-F238E27FC236}">
                <a16:creationId xmlns:a16="http://schemas.microsoft.com/office/drawing/2014/main" id="{F6EE4CA7-C72C-4776-8E22-38EBDCD13AE3}"/>
              </a:ext>
            </a:extLst>
          </p:cNvPr>
          <p:cNvCxnSpPr/>
          <p:nvPr/>
        </p:nvCxnSpPr>
        <p:spPr>
          <a:xfrm>
            <a:off x="5486228"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7" name="Connecteur droit 46">
            <a:extLst>
              <a:ext uri="{FF2B5EF4-FFF2-40B4-BE49-F238E27FC236}">
                <a16:creationId xmlns:a16="http://schemas.microsoft.com/office/drawing/2014/main" id="{CE800DBB-1E6D-43CB-9DF3-07EF7EDA5D76}"/>
              </a:ext>
            </a:extLst>
          </p:cNvPr>
          <p:cNvCxnSpPr/>
          <p:nvPr/>
        </p:nvCxnSpPr>
        <p:spPr>
          <a:xfrm>
            <a:off x="3249992"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8" name="Connecteur droit 47">
            <a:extLst>
              <a:ext uri="{FF2B5EF4-FFF2-40B4-BE49-F238E27FC236}">
                <a16:creationId xmlns:a16="http://schemas.microsoft.com/office/drawing/2014/main" id="{6B9E7780-A9C7-445C-8A54-0FFC127B15D8}"/>
              </a:ext>
            </a:extLst>
          </p:cNvPr>
          <p:cNvCxnSpPr/>
          <p:nvPr/>
        </p:nvCxnSpPr>
        <p:spPr>
          <a:xfrm>
            <a:off x="4615371"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9" name="Connecteur droit 48">
            <a:extLst>
              <a:ext uri="{FF2B5EF4-FFF2-40B4-BE49-F238E27FC236}">
                <a16:creationId xmlns:a16="http://schemas.microsoft.com/office/drawing/2014/main" id="{0548D637-1041-40B2-9F9B-C33017432991}"/>
              </a:ext>
            </a:extLst>
          </p:cNvPr>
          <p:cNvCxnSpPr/>
          <p:nvPr/>
        </p:nvCxnSpPr>
        <p:spPr>
          <a:xfrm>
            <a:off x="4375886"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0" name="Connecteur droit 49">
            <a:extLst>
              <a:ext uri="{FF2B5EF4-FFF2-40B4-BE49-F238E27FC236}">
                <a16:creationId xmlns:a16="http://schemas.microsoft.com/office/drawing/2014/main" id="{925FDAAE-7AB3-4CA0-9C4F-8C78FCBD360F}"/>
              </a:ext>
            </a:extLst>
          </p:cNvPr>
          <p:cNvCxnSpPr/>
          <p:nvPr/>
        </p:nvCxnSpPr>
        <p:spPr>
          <a:xfrm>
            <a:off x="4136401"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1" name="Connecteur droit 50">
            <a:extLst>
              <a:ext uri="{FF2B5EF4-FFF2-40B4-BE49-F238E27FC236}">
                <a16:creationId xmlns:a16="http://schemas.microsoft.com/office/drawing/2014/main" id="{F26F2F6C-37C7-41E2-A9C2-11D7BF7F7898}"/>
              </a:ext>
            </a:extLst>
          </p:cNvPr>
          <p:cNvCxnSpPr/>
          <p:nvPr/>
        </p:nvCxnSpPr>
        <p:spPr>
          <a:xfrm>
            <a:off x="6528147"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2" name="Connecteur droit 51">
            <a:extLst>
              <a:ext uri="{FF2B5EF4-FFF2-40B4-BE49-F238E27FC236}">
                <a16:creationId xmlns:a16="http://schemas.microsoft.com/office/drawing/2014/main" id="{38BC643D-FCBC-4877-8786-A62D3938EB66}"/>
              </a:ext>
            </a:extLst>
          </p:cNvPr>
          <p:cNvCxnSpPr/>
          <p:nvPr/>
        </p:nvCxnSpPr>
        <p:spPr>
          <a:xfrm>
            <a:off x="6783182" y="3560901"/>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3" name="Connecteur droit 52">
            <a:extLst>
              <a:ext uri="{FF2B5EF4-FFF2-40B4-BE49-F238E27FC236}">
                <a16:creationId xmlns:a16="http://schemas.microsoft.com/office/drawing/2014/main" id="{BE0DFABC-25DD-456C-84EF-58859EDB6EBD}"/>
              </a:ext>
            </a:extLst>
          </p:cNvPr>
          <p:cNvCxnSpPr/>
          <p:nvPr/>
        </p:nvCxnSpPr>
        <p:spPr>
          <a:xfrm>
            <a:off x="3856311"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4" name="Connecteur droit 53">
            <a:extLst>
              <a:ext uri="{FF2B5EF4-FFF2-40B4-BE49-F238E27FC236}">
                <a16:creationId xmlns:a16="http://schemas.microsoft.com/office/drawing/2014/main" id="{56DC8930-E691-4934-9798-E2FB3F2E216D}"/>
              </a:ext>
            </a:extLst>
          </p:cNvPr>
          <p:cNvCxnSpPr/>
          <p:nvPr/>
        </p:nvCxnSpPr>
        <p:spPr>
          <a:xfrm>
            <a:off x="5198999"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5" name="Connecteur droit 54">
            <a:extLst>
              <a:ext uri="{FF2B5EF4-FFF2-40B4-BE49-F238E27FC236}">
                <a16:creationId xmlns:a16="http://schemas.microsoft.com/office/drawing/2014/main" id="{4D574A7A-68BF-4351-8D11-B91124F1C84E}"/>
              </a:ext>
            </a:extLst>
          </p:cNvPr>
          <p:cNvCxnSpPr/>
          <p:nvPr/>
        </p:nvCxnSpPr>
        <p:spPr>
          <a:xfrm>
            <a:off x="6288660" y="3562178"/>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6" name="Connecteur droit 55">
            <a:extLst>
              <a:ext uri="{FF2B5EF4-FFF2-40B4-BE49-F238E27FC236}">
                <a16:creationId xmlns:a16="http://schemas.microsoft.com/office/drawing/2014/main" id="{DCCB3546-35FA-4297-BF57-A855CEF2C9E3}"/>
              </a:ext>
            </a:extLst>
          </p:cNvPr>
          <p:cNvCxnSpPr/>
          <p:nvPr/>
        </p:nvCxnSpPr>
        <p:spPr>
          <a:xfrm>
            <a:off x="7243495" y="3571509"/>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7" name="Connecteur droit 56">
            <a:extLst>
              <a:ext uri="{FF2B5EF4-FFF2-40B4-BE49-F238E27FC236}">
                <a16:creationId xmlns:a16="http://schemas.microsoft.com/office/drawing/2014/main" id="{79FDA6E1-3AAE-4015-948C-C6D404859965}"/>
              </a:ext>
            </a:extLst>
          </p:cNvPr>
          <p:cNvCxnSpPr/>
          <p:nvPr/>
        </p:nvCxnSpPr>
        <p:spPr>
          <a:xfrm>
            <a:off x="2608425"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Cercle : creux 2">
            <a:extLst>
              <a:ext uri="{FF2B5EF4-FFF2-40B4-BE49-F238E27FC236}">
                <a16:creationId xmlns:a16="http://schemas.microsoft.com/office/drawing/2014/main" id="{E2BEDDF8-D6EE-4C4A-A2D1-0EDCF28FB7DF}"/>
              </a:ext>
            </a:extLst>
          </p:cNvPr>
          <p:cNvSpPr/>
          <p:nvPr/>
        </p:nvSpPr>
        <p:spPr>
          <a:xfrm>
            <a:off x="8966718" y="276185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4" name="Organigramme : Connecteur 3">
            <a:extLst>
              <a:ext uri="{FF2B5EF4-FFF2-40B4-BE49-F238E27FC236}">
                <a16:creationId xmlns:a16="http://schemas.microsoft.com/office/drawing/2014/main" id="{A4583940-26B7-4ED6-A4C1-4453AC8111DA}"/>
              </a:ext>
            </a:extLst>
          </p:cNvPr>
          <p:cNvSpPr/>
          <p:nvPr/>
        </p:nvSpPr>
        <p:spPr>
          <a:xfrm>
            <a:off x="8961894" y="246327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2" name="ZoneTexte 11">
            <a:extLst>
              <a:ext uri="{FF2B5EF4-FFF2-40B4-BE49-F238E27FC236}">
                <a16:creationId xmlns:a16="http://schemas.microsoft.com/office/drawing/2014/main" id="{847D5ABC-9379-4115-8EF9-A929BB4883B8}"/>
              </a:ext>
            </a:extLst>
          </p:cNvPr>
          <p:cNvSpPr txBox="1"/>
          <p:nvPr/>
        </p:nvSpPr>
        <p:spPr>
          <a:xfrm>
            <a:off x="9162661" y="1718680"/>
            <a:ext cx="2110084" cy="707886"/>
          </a:xfrm>
          <a:prstGeom prst="rect">
            <a:avLst/>
          </a:prstGeom>
          <a:noFill/>
        </p:spPr>
        <p:txBody>
          <a:bodyPr wrap="square" rtlCol="0">
            <a:spAutoFit/>
          </a:bodyPr>
          <a:lstStyle/>
          <a:p>
            <a:r>
              <a:rPr lang="fr-FR" sz="4000" b="1" dirty="0">
                <a:solidFill>
                  <a:schemeClr val="accent6"/>
                </a:solidFill>
                <a:latin typeface="Verdana" panose="020B0604030504040204" pitchFamily="34" charset="0"/>
                <a:ea typeface="Verdana" panose="020B0604030504040204" pitchFamily="34" charset="0"/>
              </a:rPr>
              <a:t>2025</a:t>
            </a:r>
          </a:p>
        </p:txBody>
      </p:sp>
      <p:sp>
        <p:nvSpPr>
          <p:cNvPr id="13" name="ZoneTexte 12">
            <a:extLst>
              <a:ext uri="{FF2B5EF4-FFF2-40B4-BE49-F238E27FC236}">
                <a16:creationId xmlns:a16="http://schemas.microsoft.com/office/drawing/2014/main" id="{FC0596D2-5870-4E75-B4E2-1BA3DD00B679}"/>
              </a:ext>
            </a:extLst>
          </p:cNvPr>
          <p:cNvSpPr txBox="1"/>
          <p:nvPr/>
        </p:nvSpPr>
        <p:spPr>
          <a:xfrm>
            <a:off x="9246631" y="2468483"/>
            <a:ext cx="2930183" cy="307777"/>
          </a:xfrm>
          <a:prstGeom prst="rect">
            <a:avLst/>
          </a:prstGeom>
          <a:noFill/>
        </p:spPr>
        <p:txBody>
          <a:bodyPr wrap="square" rtlCol="0">
            <a:spAutoFit/>
          </a:bodyPr>
          <a:lstStyle/>
          <a:p>
            <a:r>
              <a:rPr lang="fr-FR" sz="1400" b="1" dirty="0">
                <a:solidFill>
                  <a:schemeClr val="accent6"/>
                </a:solidFill>
                <a:latin typeface="Verdana" panose="020B0604030504040204" pitchFamily="34" charset="0"/>
                <a:ea typeface="Verdana" panose="020B0604030504040204" pitchFamily="34" charset="0"/>
              </a:rPr>
              <a:t>Objectif atteint</a:t>
            </a:r>
          </a:p>
        </p:txBody>
      </p:sp>
      <p:sp>
        <p:nvSpPr>
          <p:cNvPr id="59" name="ZoneTexte 58">
            <a:extLst>
              <a:ext uri="{FF2B5EF4-FFF2-40B4-BE49-F238E27FC236}">
                <a16:creationId xmlns:a16="http://schemas.microsoft.com/office/drawing/2014/main" id="{AC93E11C-5E9D-4566-A5AE-0DDA041B7074}"/>
              </a:ext>
            </a:extLst>
          </p:cNvPr>
          <p:cNvSpPr txBox="1"/>
          <p:nvPr/>
        </p:nvSpPr>
        <p:spPr>
          <a:xfrm>
            <a:off x="9249741" y="2742186"/>
            <a:ext cx="2930183" cy="307777"/>
          </a:xfrm>
          <a:prstGeom prst="rect">
            <a:avLst/>
          </a:prstGeom>
          <a:noFill/>
        </p:spPr>
        <p:txBody>
          <a:bodyPr wrap="square" rtlCol="0">
            <a:spAutoFit/>
          </a:bodyPr>
          <a:lstStyle/>
          <a:p>
            <a:r>
              <a:rPr lang="fr-FR" sz="1400" dirty="0">
                <a:solidFill>
                  <a:schemeClr val="accent6"/>
                </a:solidFill>
                <a:latin typeface="Verdana" panose="020B0604030504040204" pitchFamily="34" charset="0"/>
                <a:ea typeface="Verdana" panose="020B0604030504040204" pitchFamily="34" charset="0"/>
              </a:rPr>
              <a:t>Objectif partiellement atteint</a:t>
            </a:r>
          </a:p>
        </p:txBody>
      </p:sp>
      <p:sp>
        <p:nvSpPr>
          <p:cNvPr id="60" name="Cercle : creux 59">
            <a:extLst>
              <a:ext uri="{FF2B5EF4-FFF2-40B4-BE49-F238E27FC236}">
                <a16:creationId xmlns:a16="http://schemas.microsoft.com/office/drawing/2014/main" id="{D1987A77-0CCF-4813-8C50-CB56C9F9DDD4}"/>
              </a:ext>
            </a:extLst>
          </p:cNvPr>
          <p:cNvSpPr/>
          <p:nvPr/>
        </p:nvSpPr>
        <p:spPr>
          <a:xfrm>
            <a:off x="2205139" y="4724401"/>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1" name="Cercle : creux 60">
            <a:extLst>
              <a:ext uri="{FF2B5EF4-FFF2-40B4-BE49-F238E27FC236}">
                <a16:creationId xmlns:a16="http://schemas.microsoft.com/office/drawing/2014/main" id="{F1A9F285-C992-469B-B3A8-DFB508A01820}"/>
              </a:ext>
            </a:extLst>
          </p:cNvPr>
          <p:cNvSpPr/>
          <p:nvPr/>
        </p:nvSpPr>
        <p:spPr>
          <a:xfrm>
            <a:off x="2198913" y="650965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3" name="Cercle : creux 62">
            <a:extLst>
              <a:ext uri="{FF2B5EF4-FFF2-40B4-BE49-F238E27FC236}">
                <a16:creationId xmlns:a16="http://schemas.microsoft.com/office/drawing/2014/main" id="{A8BD8101-6F53-4069-BE4A-BB87FB0279F3}"/>
              </a:ext>
            </a:extLst>
          </p:cNvPr>
          <p:cNvSpPr/>
          <p:nvPr/>
        </p:nvSpPr>
        <p:spPr>
          <a:xfrm>
            <a:off x="2205139" y="6235956"/>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4" name="Cercle : creux 63">
            <a:extLst>
              <a:ext uri="{FF2B5EF4-FFF2-40B4-BE49-F238E27FC236}">
                <a16:creationId xmlns:a16="http://schemas.microsoft.com/office/drawing/2014/main" id="{B393404D-D3DA-4F3F-815F-46F6E739F073}"/>
              </a:ext>
            </a:extLst>
          </p:cNvPr>
          <p:cNvSpPr/>
          <p:nvPr/>
        </p:nvSpPr>
        <p:spPr>
          <a:xfrm>
            <a:off x="5094880" y="575578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5" name="Cercle : creux 64">
            <a:extLst>
              <a:ext uri="{FF2B5EF4-FFF2-40B4-BE49-F238E27FC236}">
                <a16:creationId xmlns:a16="http://schemas.microsoft.com/office/drawing/2014/main" id="{4A634AC8-6A0F-4EA8-B9E8-BF36AFBD251C}"/>
              </a:ext>
            </a:extLst>
          </p:cNvPr>
          <p:cNvSpPr/>
          <p:nvPr/>
        </p:nvSpPr>
        <p:spPr>
          <a:xfrm>
            <a:off x="5057190" y="5934271"/>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7" name="Organigramme : Connecteur 66">
            <a:extLst>
              <a:ext uri="{FF2B5EF4-FFF2-40B4-BE49-F238E27FC236}">
                <a16:creationId xmlns:a16="http://schemas.microsoft.com/office/drawing/2014/main" id="{DA3D0676-A131-4067-8F98-7EAE607B241E}"/>
              </a:ext>
            </a:extLst>
          </p:cNvPr>
          <p:cNvSpPr/>
          <p:nvPr/>
        </p:nvSpPr>
        <p:spPr>
          <a:xfrm>
            <a:off x="2237428" y="56064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68" name="Organigramme : Connecteur 67">
            <a:extLst>
              <a:ext uri="{FF2B5EF4-FFF2-40B4-BE49-F238E27FC236}">
                <a16:creationId xmlns:a16="http://schemas.microsoft.com/office/drawing/2014/main" id="{F59917A4-7D50-4EE2-93E6-82854604AB09}"/>
              </a:ext>
            </a:extLst>
          </p:cNvPr>
          <p:cNvSpPr/>
          <p:nvPr/>
        </p:nvSpPr>
        <p:spPr>
          <a:xfrm>
            <a:off x="6184032" y="576822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0" name="Organigramme : Connecteur 69">
            <a:extLst>
              <a:ext uri="{FF2B5EF4-FFF2-40B4-BE49-F238E27FC236}">
                <a16:creationId xmlns:a16="http://schemas.microsoft.com/office/drawing/2014/main" id="{B1BF874A-F512-40FA-8B7C-D253F592949C}"/>
              </a:ext>
            </a:extLst>
          </p:cNvPr>
          <p:cNvSpPr/>
          <p:nvPr/>
        </p:nvSpPr>
        <p:spPr>
          <a:xfrm>
            <a:off x="2237425" y="576511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66" name="Cercle : creux 65">
            <a:extLst>
              <a:ext uri="{FF2B5EF4-FFF2-40B4-BE49-F238E27FC236}">
                <a16:creationId xmlns:a16="http://schemas.microsoft.com/office/drawing/2014/main" id="{4D1252E3-63E6-44B6-9CD2-79AC2F82B5D9}"/>
              </a:ext>
            </a:extLst>
          </p:cNvPr>
          <p:cNvSpPr/>
          <p:nvPr/>
        </p:nvSpPr>
        <p:spPr>
          <a:xfrm>
            <a:off x="2195800" y="5946713"/>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2" name="Cercle : creux 61">
            <a:extLst>
              <a:ext uri="{FF2B5EF4-FFF2-40B4-BE49-F238E27FC236}">
                <a16:creationId xmlns:a16="http://schemas.microsoft.com/office/drawing/2014/main" id="{C2E78825-F083-471E-817F-64D7D7CA437D}"/>
              </a:ext>
            </a:extLst>
          </p:cNvPr>
          <p:cNvSpPr/>
          <p:nvPr/>
        </p:nvSpPr>
        <p:spPr>
          <a:xfrm>
            <a:off x="6148874" y="593426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58" name="Cercle : creux 57">
            <a:extLst>
              <a:ext uri="{FF2B5EF4-FFF2-40B4-BE49-F238E27FC236}">
                <a16:creationId xmlns:a16="http://schemas.microsoft.com/office/drawing/2014/main" id="{46C5D91F-2A87-4263-A09F-0BA527A19EE3}"/>
              </a:ext>
            </a:extLst>
          </p:cNvPr>
          <p:cNvSpPr/>
          <p:nvPr/>
        </p:nvSpPr>
        <p:spPr>
          <a:xfrm>
            <a:off x="4276894" y="57588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9" name="Cercle : creux 68">
            <a:extLst>
              <a:ext uri="{FF2B5EF4-FFF2-40B4-BE49-F238E27FC236}">
                <a16:creationId xmlns:a16="http://schemas.microsoft.com/office/drawing/2014/main" id="{A144B962-67C9-40A1-9A3E-38DEEEF83CF4}"/>
              </a:ext>
            </a:extLst>
          </p:cNvPr>
          <p:cNvSpPr/>
          <p:nvPr/>
        </p:nvSpPr>
        <p:spPr>
          <a:xfrm>
            <a:off x="5377914" y="57682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2" name="Cercle : creux 71">
            <a:extLst>
              <a:ext uri="{FF2B5EF4-FFF2-40B4-BE49-F238E27FC236}">
                <a16:creationId xmlns:a16="http://schemas.microsoft.com/office/drawing/2014/main" id="{5AD33F20-292F-446A-8D3C-AAA467BBFCBD}"/>
              </a:ext>
            </a:extLst>
          </p:cNvPr>
          <p:cNvSpPr/>
          <p:nvPr/>
        </p:nvSpPr>
        <p:spPr>
          <a:xfrm>
            <a:off x="5625770" y="57598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4" name="Cercle : creux 73">
            <a:extLst>
              <a:ext uri="{FF2B5EF4-FFF2-40B4-BE49-F238E27FC236}">
                <a16:creationId xmlns:a16="http://schemas.microsoft.com/office/drawing/2014/main" id="{AA0D78EC-0A72-4458-8A07-95AE995461ED}"/>
              </a:ext>
            </a:extLst>
          </p:cNvPr>
          <p:cNvSpPr/>
          <p:nvPr/>
        </p:nvSpPr>
        <p:spPr>
          <a:xfrm>
            <a:off x="6416247" y="656037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3" name="Cercle : creux 72">
            <a:extLst>
              <a:ext uri="{FF2B5EF4-FFF2-40B4-BE49-F238E27FC236}">
                <a16:creationId xmlns:a16="http://schemas.microsoft.com/office/drawing/2014/main" id="{D63C2610-C5F7-4CD4-88BC-2C0AC2F07996}"/>
              </a:ext>
            </a:extLst>
          </p:cNvPr>
          <p:cNvSpPr/>
          <p:nvPr/>
        </p:nvSpPr>
        <p:spPr>
          <a:xfrm>
            <a:off x="6144576" y="652138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5" name="Organigramme : Connecteur 74">
            <a:extLst>
              <a:ext uri="{FF2B5EF4-FFF2-40B4-BE49-F238E27FC236}">
                <a16:creationId xmlns:a16="http://schemas.microsoft.com/office/drawing/2014/main" id="{5E021D88-D6FE-407D-95B0-F3176FA8E0E9}"/>
              </a:ext>
            </a:extLst>
          </p:cNvPr>
          <p:cNvSpPr/>
          <p:nvPr/>
        </p:nvSpPr>
        <p:spPr>
          <a:xfrm>
            <a:off x="6420160" y="576321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6" name="ZoneTexte 75">
            <a:extLst>
              <a:ext uri="{FF2B5EF4-FFF2-40B4-BE49-F238E27FC236}">
                <a16:creationId xmlns:a16="http://schemas.microsoft.com/office/drawing/2014/main" id="{E54F75BE-5E86-43D3-BC26-8F0AFEFC582C}"/>
              </a:ext>
            </a:extLst>
          </p:cNvPr>
          <p:cNvSpPr txBox="1"/>
          <p:nvPr/>
        </p:nvSpPr>
        <p:spPr>
          <a:xfrm>
            <a:off x="8932710" y="4666824"/>
            <a:ext cx="2975507" cy="553998"/>
          </a:xfrm>
          <a:prstGeom prst="rect">
            <a:avLst/>
          </a:prstGeom>
          <a:noFill/>
        </p:spPr>
        <p:txBody>
          <a:bodyPr wrap="square" rtlCol="0">
            <a:spAutoFit/>
          </a:bodyPr>
          <a:lstStyle/>
          <a:p>
            <a:r>
              <a:rPr lang="fr-FR" sz="3000" b="1" dirty="0">
                <a:solidFill>
                  <a:schemeClr val="accent6"/>
                </a:solidFill>
                <a:latin typeface="Verdana" panose="020B0604030504040204" pitchFamily="34" charset="0"/>
                <a:ea typeface="Verdana" panose="020B0604030504040204" pitchFamily="34" charset="0"/>
              </a:rPr>
              <a:t>Aujourd’hui</a:t>
            </a:r>
          </a:p>
        </p:txBody>
      </p:sp>
    </p:spTree>
    <p:extLst>
      <p:ext uri="{BB962C8B-B14F-4D97-AF65-F5344CB8AC3E}">
        <p14:creationId xmlns:p14="http://schemas.microsoft.com/office/powerpoint/2010/main" val="1375105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Connecteur droit 24">
            <a:extLst>
              <a:ext uri="{FF2B5EF4-FFF2-40B4-BE49-F238E27FC236}">
                <a16:creationId xmlns:a16="http://schemas.microsoft.com/office/drawing/2014/main" id="{A1A2AD94-ED72-483B-973B-59C8FE188294}"/>
              </a:ext>
            </a:extLst>
          </p:cNvPr>
          <p:cNvCxnSpPr/>
          <p:nvPr/>
        </p:nvCxnSpPr>
        <p:spPr>
          <a:xfrm>
            <a:off x="2348033" y="3557803"/>
            <a:ext cx="0" cy="3213538"/>
          </a:xfrm>
          <a:prstGeom prst="line">
            <a:avLst/>
          </a:prstGeom>
        </p:spPr>
        <p:style>
          <a:lnRef idx="1">
            <a:schemeClr val="accent4"/>
          </a:lnRef>
          <a:fillRef idx="0">
            <a:schemeClr val="accent4"/>
          </a:fillRef>
          <a:effectRef idx="0">
            <a:schemeClr val="accent4"/>
          </a:effectRef>
          <a:fontRef idx="minor">
            <a:schemeClr val="tx1"/>
          </a:fontRef>
        </p:style>
      </p:cxnSp>
      <p:sp>
        <p:nvSpPr>
          <p:cNvPr id="74" name="Cercle : creux 73">
            <a:extLst>
              <a:ext uri="{FF2B5EF4-FFF2-40B4-BE49-F238E27FC236}">
                <a16:creationId xmlns:a16="http://schemas.microsoft.com/office/drawing/2014/main" id="{99CDE7C4-50C0-403D-AB92-935F70DB9520}"/>
              </a:ext>
            </a:extLst>
          </p:cNvPr>
          <p:cNvSpPr/>
          <p:nvPr/>
        </p:nvSpPr>
        <p:spPr>
          <a:xfrm>
            <a:off x="2239717" y="536389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9" name="Organigramme : Connecteur 68">
            <a:extLst>
              <a:ext uri="{FF2B5EF4-FFF2-40B4-BE49-F238E27FC236}">
                <a16:creationId xmlns:a16="http://schemas.microsoft.com/office/drawing/2014/main" id="{C485E0CD-FD21-4FAE-9BB6-5B72ED312E32}"/>
              </a:ext>
            </a:extLst>
          </p:cNvPr>
          <p:cNvSpPr/>
          <p:nvPr/>
        </p:nvSpPr>
        <p:spPr>
          <a:xfrm>
            <a:off x="2234315" y="54914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t>Stratégie internationale</a:t>
            </a:r>
            <a:br>
              <a:rPr lang="fr-FR" dirty="0"/>
            </a:br>
            <a:r>
              <a:rPr lang="fr-FR" dirty="0"/>
              <a:t>2025-2030</a:t>
            </a: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r>
              <a:rPr lang="fr-FR" sz="6200" b="1" dirty="0">
                <a:solidFill>
                  <a:srgbClr val="FF0000"/>
                </a:solidFill>
              </a:rPr>
              <a:t>solidaire</a:t>
            </a:r>
          </a:p>
          <a:p>
            <a:pPr algn="r"/>
            <a:r>
              <a:rPr lang="fr-FR" sz="6200" b="1" dirty="0">
                <a:solidFill>
                  <a:srgbClr val="FF0000"/>
                </a:solidFill>
              </a:rPr>
              <a:t>experte</a:t>
            </a:r>
          </a:p>
          <a:p>
            <a:pPr algn="r"/>
            <a:r>
              <a:rPr lang="fr-FR" sz="6200" b="1" dirty="0">
                <a:solidFill>
                  <a:srgbClr val="FF0000"/>
                </a:solidFill>
              </a:rPr>
              <a:t>coopérante</a:t>
            </a:r>
          </a:p>
          <a:p>
            <a:pPr algn="r"/>
            <a:r>
              <a:rPr lang="fr-FR" sz="6200" b="1" dirty="0">
                <a:solidFill>
                  <a:srgbClr val="FF0000"/>
                </a:solidFill>
              </a:rPr>
              <a:t>en réseau</a:t>
            </a:r>
          </a:p>
          <a:p>
            <a:pPr algn="r"/>
            <a:r>
              <a:rPr lang="fr-FR" sz="6200" b="1" dirty="0">
                <a:solidFill>
                  <a:srgbClr val="FF0000"/>
                </a:solidFill>
              </a:rPr>
              <a:t>partenariale</a:t>
            </a:r>
          </a:p>
          <a:p>
            <a:pPr algn="r"/>
            <a:r>
              <a:rPr lang="fr-FR" sz="6200" b="1"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b="1" dirty="0">
                <a:solidFill>
                  <a:srgbClr val="FF0000"/>
                </a:solidFill>
              </a:rPr>
              <a:t>mobile</a:t>
            </a:r>
          </a:p>
          <a:p>
            <a:pPr algn="r"/>
            <a:r>
              <a:rPr lang="fr-FR" sz="6200" b="1" dirty="0">
                <a:solidFill>
                  <a:srgbClr val="FF0000"/>
                </a:solidFill>
              </a:rPr>
              <a:t>accueillante</a:t>
            </a:r>
          </a:p>
          <a:p>
            <a:pPr algn="r"/>
            <a:r>
              <a:rPr lang="fr-FR" sz="6200" b="1"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Sous-titre 6">
            <a:extLst>
              <a:ext uri="{FF2B5EF4-FFF2-40B4-BE49-F238E27FC236}">
                <a16:creationId xmlns:a16="http://schemas.microsoft.com/office/drawing/2014/main" id="{C555C10D-EAE8-4B3E-B55B-EB0147851BCB}"/>
              </a:ext>
            </a:extLst>
          </p:cNvPr>
          <p:cNvSpPr txBox="1">
            <a:spLocks/>
          </p:cNvSpPr>
          <p:nvPr/>
        </p:nvSpPr>
        <p:spPr>
          <a:xfrm>
            <a:off x="71958" y="1754154"/>
            <a:ext cx="2750804" cy="813609"/>
          </a:xfrm>
          <a:prstGeom prst="rect">
            <a:avLst/>
          </a:prstGeom>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lnSpc>
                <a:spcPct val="100000"/>
              </a:lnSpc>
              <a:spcBef>
                <a:spcPts val="0"/>
              </a:spcBef>
            </a:pPr>
            <a:r>
              <a:rPr lang="fr-FR" sz="2400" b="1" dirty="0">
                <a:solidFill>
                  <a:srgbClr val="FFC000"/>
                </a:solidFill>
                <a:latin typeface="Verdana"/>
              </a:rPr>
              <a:t>    </a:t>
            </a:r>
            <a:r>
              <a:rPr lang="fr-FR" sz="2400" b="1" dirty="0">
                <a:solidFill>
                  <a:schemeClr val="bg1"/>
                </a:solidFill>
                <a:latin typeface="Verdana"/>
              </a:rPr>
              <a:t>DES ZONES</a:t>
            </a:r>
          </a:p>
          <a:p>
            <a:pPr algn="l">
              <a:lnSpc>
                <a:spcPct val="100000"/>
              </a:lnSpc>
              <a:spcBef>
                <a:spcPts val="0"/>
              </a:spcBef>
            </a:pPr>
            <a:r>
              <a:rPr lang="fr-FR" sz="2400" b="1" dirty="0">
                <a:solidFill>
                  <a:schemeClr val="bg1"/>
                </a:solidFill>
                <a:latin typeface="Verdana"/>
              </a:rPr>
              <a:t>PRIORITAIRES</a:t>
            </a:r>
          </a:p>
        </p:txBody>
      </p:sp>
      <p:sp>
        <p:nvSpPr>
          <p:cNvPr id="8" name="Sous-titre 6">
            <a:extLst>
              <a:ext uri="{FF2B5EF4-FFF2-40B4-BE49-F238E27FC236}">
                <a16:creationId xmlns:a16="http://schemas.microsoft.com/office/drawing/2014/main" id="{84BF5239-D402-45F4-B582-99AAE3E80E26}"/>
              </a:ext>
            </a:extLst>
          </p:cNvPr>
          <p:cNvSpPr txBox="1">
            <a:spLocks/>
          </p:cNvSpPr>
          <p:nvPr/>
        </p:nvSpPr>
        <p:spPr>
          <a:xfrm rot="18620886">
            <a:off x="1868386" y="1811472"/>
            <a:ext cx="3540419" cy="114485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1 Z Europe</a:t>
            </a:r>
          </a:p>
          <a:p>
            <a:pPr algn="l">
              <a:lnSpc>
                <a:spcPct val="100000"/>
              </a:lnSpc>
              <a:spcBef>
                <a:spcPts val="0"/>
              </a:spcBef>
            </a:pPr>
            <a:r>
              <a:rPr lang="fr-FR" sz="1200" b="1" dirty="0">
                <a:solidFill>
                  <a:srgbClr val="FFC000"/>
                </a:solidFill>
                <a:latin typeface="Verdana"/>
              </a:rPr>
              <a:t> </a:t>
            </a:r>
            <a:r>
              <a:rPr lang="fr-FR" sz="1200" dirty="0">
                <a:solidFill>
                  <a:srgbClr val="FFC000"/>
                </a:solidFill>
                <a:latin typeface="Verdana"/>
              </a:rPr>
              <a:t>  dont Suisse</a:t>
            </a:r>
          </a:p>
          <a:p>
            <a:pPr algn="l">
              <a:lnSpc>
                <a:spcPct val="100000"/>
              </a:lnSpc>
              <a:spcBef>
                <a:spcPts val="0"/>
              </a:spcBef>
            </a:pPr>
            <a:r>
              <a:rPr lang="fr-FR" sz="1200" dirty="0">
                <a:solidFill>
                  <a:srgbClr val="FFC000"/>
                </a:solidFill>
                <a:latin typeface="Verdana"/>
              </a:rPr>
              <a:t>      dont E du nord</a:t>
            </a:r>
          </a:p>
          <a:p>
            <a:pPr algn="l">
              <a:lnSpc>
                <a:spcPct val="100000"/>
              </a:lnSpc>
              <a:spcBef>
                <a:spcPts val="0"/>
              </a:spcBef>
            </a:pPr>
            <a:r>
              <a:rPr lang="fr-FR" sz="1200" dirty="0">
                <a:solidFill>
                  <a:srgbClr val="FFC000"/>
                </a:solidFill>
                <a:latin typeface="Verdana"/>
              </a:rPr>
              <a:t>        dont E centrale et orientale</a:t>
            </a:r>
          </a:p>
          <a:p>
            <a:pPr algn="l">
              <a:lnSpc>
                <a:spcPct val="100000"/>
              </a:lnSpc>
              <a:spcBef>
                <a:spcPts val="0"/>
              </a:spcBef>
            </a:pPr>
            <a:r>
              <a:rPr lang="fr-FR" sz="1200" dirty="0">
                <a:solidFill>
                  <a:srgbClr val="FFC000"/>
                </a:solidFill>
                <a:latin typeface="Verdana"/>
              </a:rPr>
              <a:t>           dont Balkans et voisins </a:t>
            </a:r>
          </a:p>
          <a:p>
            <a:pPr algn="l">
              <a:lnSpc>
                <a:spcPct val="100000"/>
              </a:lnSpc>
            </a:pPr>
            <a:endParaRPr lang="fr-FR" dirty="0">
              <a:solidFill>
                <a:srgbClr val="FFC000"/>
              </a:solidFill>
              <a:latin typeface="Verdana"/>
            </a:endParaRPr>
          </a:p>
        </p:txBody>
      </p:sp>
      <p:sp>
        <p:nvSpPr>
          <p:cNvPr id="9" name="Sous-titre 6">
            <a:extLst>
              <a:ext uri="{FF2B5EF4-FFF2-40B4-BE49-F238E27FC236}">
                <a16:creationId xmlns:a16="http://schemas.microsoft.com/office/drawing/2014/main" id="{4A5DA83C-3C0F-40D3-AE8A-FCDCF2A96C42}"/>
              </a:ext>
            </a:extLst>
          </p:cNvPr>
          <p:cNvSpPr txBox="1">
            <a:spLocks/>
          </p:cNvSpPr>
          <p:nvPr/>
        </p:nvSpPr>
        <p:spPr>
          <a:xfrm rot="18620886">
            <a:off x="3474905" y="1419666"/>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2 Z </a:t>
            </a:r>
            <a:r>
              <a:rPr lang="fr-FR" sz="2200" b="1" dirty="0" err="1">
                <a:solidFill>
                  <a:srgbClr val="FFC000"/>
                </a:solidFill>
                <a:latin typeface="Verdana"/>
              </a:rPr>
              <a:t>anglo-sax</a:t>
            </a:r>
            <a:r>
              <a:rPr lang="fr-FR" sz="2200" b="1" dirty="0">
                <a:solidFill>
                  <a:srgbClr val="FFC000"/>
                </a:solidFill>
                <a:latin typeface="Verdana"/>
              </a:rPr>
              <a:t>.</a:t>
            </a:r>
          </a:p>
          <a:p>
            <a:pPr algn="l">
              <a:lnSpc>
                <a:spcPct val="100000"/>
              </a:lnSpc>
              <a:spcBef>
                <a:spcPts val="0"/>
              </a:spcBef>
            </a:pPr>
            <a:r>
              <a:rPr lang="fr-FR" sz="1300" b="1" dirty="0">
                <a:solidFill>
                  <a:srgbClr val="FFC000"/>
                </a:solidFill>
                <a:latin typeface="Verdana"/>
              </a:rPr>
              <a:t> </a:t>
            </a:r>
            <a:r>
              <a:rPr lang="fr-FR" sz="1300" dirty="0">
                <a:solidFill>
                  <a:srgbClr val="FFC000"/>
                </a:solidFill>
                <a:latin typeface="Verdana"/>
              </a:rPr>
              <a:t>  </a:t>
            </a:r>
            <a:r>
              <a:rPr lang="fr-FR" sz="1200" dirty="0">
                <a:solidFill>
                  <a:srgbClr val="FFC000"/>
                </a:solidFill>
                <a:latin typeface="Verdana"/>
              </a:rPr>
              <a:t>dont Royaume-Uni, Irlande</a:t>
            </a:r>
          </a:p>
          <a:p>
            <a:pPr algn="l">
              <a:lnSpc>
                <a:spcPct val="100000"/>
              </a:lnSpc>
              <a:spcBef>
                <a:spcPts val="0"/>
              </a:spcBef>
            </a:pPr>
            <a:r>
              <a:rPr lang="fr-FR" sz="1200" dirty="0">
                <a:solidFill>
                  <a:srgbClr val="FFC000"/>
                </a:solidFill>
                <a:latin typeface="Verdana"/>
              </a:rPr>
              <a:t>      dont Etats-Unis et Canada</a:t>
            </a:r>
          </a:p>
          <a:p>
            <a:pPr algn="l">
              <a:lnSpc>
                <a:spcPct val="100000"/>
              </a:lnSpc>
              <a:spcBef>
                <a:spcPts val="0"/>
              </a:spcBef>
            </a:pPr>
            <a:r>
              <a:rPr lang="fr-FR" sz="1200" dirty="0">
                <a:solidFill>
                  <a:srgbClr val="FFC000"/>
                </a:solidFill>
                <a:latin typeface="Verdana"/>
              </a:rPr>
              <a:t>         dont Australie et </a:t>
            </a:r>
            <a:r>
              <a:rPr lang="fr-FR" sz="1200" dirty="0" err="1">
                <a:solidFill>
                  <a:srgbClr val="FFC000"/>
                </a:solidFill>
                <a:latin typeface="Verdana"/>
              </a:rPr>
              <a:t>N.Zélande</a:t>
            </a: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sp>
        <p:nvSpPr>
          <p:cNvPr id="10" name="Sous-titre 6">
            <a:extLst>
              <a:ext uri="{FF2B5EF4-FFF2-40B4-BE49-F238E27FC236}">
                <a16:creationId xmlns:a16="http://schemas.microsoft.com/office/drawing/2014/main" id="{78A5F367-17B2-4553-AC76-7EFBB129EF11}"/>
              </a:ext>
            </a:extLst>
          </p:cNvPr>
          <p:cNvSpPr txBox="1">
            <a:spLocks/>
          </p:cNvSpPr>
          <p:nvPr/>
        </p:nvSpPr>
        <p:spPr>
          <a:xfrm rot="18620886">
            <a:off x="4835456" y="1422568"/>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3 Z </a:t>
            </a:r>
            <a:r>
              <a:rPr lang="fr-FR" sz="2200" b="1" dirty="0" err="1">
                <a:solidFill>
                  <a:srgbClr val="FFC000"/>
                </a:solidFill>
                <a:latin typeface="Verdana"/>
              </a:rPr>
              <a:t>dévelop</a:t>
            </a:r>
            <a:r>
              <a:rPr lang="fr-FR" sz="2200" b="1" dirty="0">
                <a:solidFill>
                  <a:srgbClr val="FFC000"/>
                </a:solidFill>
                <a:latin typeface="Verdana"/>
              </a:rPr>
              <a:t>.</a:t>
            </a:r>
          </a:p>
          <a:p>
            <a:pPr algn="l">
              <a:lnSpc>
                <a:spcPct val="100000"/>
              </a:lnSpc>
              <a:spcBef>
                <a:spcPts val="0"/>
              </a:spcBef>
            </a:pPr>
            <a:r>
              <a:rPr lang="fr-FR" sz="1200" dirty="0">
                <a:solidFill>
                  <a:srgbClr val="FFC000"/>
                </a:solidFill>
                <a:latin typeface="Verdana"/>
              </a:rPr>
              <a:t>   dont Asie Sud et Est</a:t>
            </a:r>
          </a:p>
          <a:p>
            <a:pPr algn="l">
              <a:lnSpc>
                <a:spcPct val="100000"/>
              </a:lnSpc>
              <a:spcBef>
                <a:spcPts val="0"/>
              </a:spcBef>
            </a:pPr>
            <a:r>
              <a:rPr lang="fr-FR" sz="1200" dirty="0">
                <a:solidFill>
                  <a:srgbClr val="FFC000"/>
                </a:solidFill>
                <a:latin typeface="Verdana"/>
              </a:rPr>
              <a:t>      dont Proche et M-Orient</a:t>
            </a:r>
          </a:p>
          <a:p>
            <a:pPr algn="l">
              <a:lnSpc>
                <a:spcPct val="100000"/>
              </a:lnSpc>
            </a:pPr>
            <a:endParaRPr lang="fr-FR" dirty="0">
              <a:solidFill>
                <a:srgbClr val="FFC000"/>
              </a:solidFill>
              <a:latin typeface="Verdana"/>
            </a:endParaRPr>
          </a:p>
        </p:txBody>
      </p:sp>
      <p:sp>
        <p:nvSpPr>
          <p:cNvPr id="11" name="Sous-titre 6">
            <a:extLst>
              <a:ext uri="{FF2B5EF4-FFF2-40B4-BE49-F238E27FC236}">
                <a16:creationId xmlns:a16="http://schemas.microsoft.com/office/drawing/2014/main" id="{D46758FC-7415-4951-8266-3E55635A5D11}"/>
              </a:ext>
            </a:extLst>
          </p:cNvPr>
          <p:cNvSpPr txBox="1">
            <a:spLocks/>
          </p:cNvSpPr>
          <p:nvPr/>
        </p:nvSpPr>
        <p:spPr>
          <a:xfrm rot="18620886">
            <a:off x="5527477" y="1602049"/>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4 Z actives</a:t>
            </a:r>
          </a:p>
          <a:p>
            <a:pPr algn="l">
              <a:lnSpc>
                <a:spcPct val="100000"/>
              </a:lnSpc>
              <a:spcBef>
                <a:spcPts val="0"/>
              </a:spcBef>
            </a:pPr>
            <a:r>
              <a:rPr lang="fr-FR" sz="1200" dirty="0">
                <a:solidFill>
                  <a:srgbClr val="FFC000"/>
                </a:solidFill>
                <a:latin typeface="Verdana"/>
              </a:rPr>
              <a:t>   dont Amérique latine</a:t>
            </a:r>
          </a:p>
          <a:p>
            <a:pPr algn="l">
              <a:lnSpc>
                <a:spcPct val="100000"/>
              </a:lnSpc>
              <a:spcBef>
                <a:spcPts val="0"/>
              </a:spcBef>
            </a:pPr>
            <a:r>
              <a:rPr lang="fr-FR" sz="1200" dirty="0">
                <a:solidFill>
                  <a:srgbClr val="FFC000"/>
                </a:solidFill>
                <a:latin typeface="Verdana"/>
              </a:rPr>
              <a:t>       dont Afrique subsaharienne</a:t>
            </a:r>
          </a:p>
          <a:p>
            <a:pPr algn="l">
              <a:lnSpc>
                <a:spcPct val="100000"/>
              </a:lnSpc>
            </a:pPr>
            <a:endParaRPr lang="fr-FR" dirty="0">
              <a:solidFill>
                <a:srgbClr val="FFC000"/>
              </a:solidFill>
              <a:latin typeface="Verdana"/>
            </a:endParaRPr>
          </a:p>
        </p:txBody>
      </p:sp>
      <p:cxnSp>
        <p:nvCxnSpPr>
          <p:cNvPr id="20" name="Connecteur droit 19">
            <a:extLst>
              <a:ext uri="{FF2B5EF4-FFF2-40B4-BE49-F238E27FC236}">
                <a16:creationId xmlns:a16="http://schemas.microsoft.com/office/drawing/2014/main" id="{E7BEB3CB-65A5-4AE7-8EBA-63D994043FD6}"/>
              </a:ext>
            </a:extLst>
          </p:cNvPr>
          <p:cNvCxnSpPr>
            <a:cxnSpLocks/>
          </p:cNvCxnSpPr>
          <p:nvPr/>
        </p:nvCxnSpPr>
        <p:spPr>
          <a:xfrm>
            <a:off x="2006083" y="367505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sp>
        <p:nvSpPr>
          <p:cNvPr id="27" name="Sous-titre 6">
            <a:extLst>
              <a:ext uri="{FF2B5EF4-FFF2-40B4-BE49-F238E27FC236}">
                <a16:creationId xmlns:a16="http://schemas.microsoft.com/office/drawing/2014/main" id="{0BD0D81F-0B0F-4701-AE22-A5D10C37B5BA}"/>
              </a:ext>
            </a:extLst>
          </p:cNvPr>
          <p:cNvSpPr txBox="1">
            <a:spLocks/>
          </p:cNvSpPr>
          <p:nvPr/>
        </p:nvSpPr>
        <p:spPr>
          <a:xfrm rot="18620886">
            <a:off x="6519622" y="1577160"/>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5 autres pays</a:t>
            </a:r>
          </a:p>
          <a:p>
            <a:pPr algn="l">
              <a:lnSpc>
                <a:spcPct val="120000"/>
              </a:lnSpc>
              <a:spcBef>
                <a:spcPts val="0"/>
              </a:spcBef>
            </a:pP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cxnSp>
        <p:nvCxnSpPr>
          <p:cNvPr id="31" name="Connecteur droit 30">
            <a:extLst>
              <a:ext uri="{FF2B5EF4-FFF2-40B4-BE49-F238E27FC236}">
                <a16:creationId xmlns:a16="http://schemas.microsoft.com/office/drawing/2014/main" id="{A5CFBD8B-1A55-4DA2-BED1-25D495F3F0B8}"/>
              </a:ext>
            </a:extLst>
          </p:cNvPr>
          <p:cNvCxnSpPr>
            <a:cxnSpLocks/>
          </p:cNvCxnSpPr>
          <p:nvPr/>
        </p:nvCxnSpPr>
        <p:spPr>
          <a:xfrm>
            <a:off x="2009187" y="397674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2" name="Connecteur droit 31">
            <a:extLst>
              <a:ext uri="{FF2B5EF4-FFF2-40B4-BE49-F238E27FC236}">
                <a16:creationId xmlns:a16="http://schemas.microsoft.com/office/drawing/2014/main" id="{A063529F-7E54-4A88-B44A-FF467CB31766}"/>
              </a:ext>
            </a:extLst>
          </p:cNvPr>
          <p:cNvCxnSpPr>
            <a:cxnSpLocks/>
          </p:cNvCxnSpPr>
          <p:nvPr/>
        </p:nvCxnSpPr>
        <p:spPr>
          <a:xfrm>
            <a:off x="2009187" y="425977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3" name="Connecteur droit 32">
            <a:extLst>
              <a:ext uri="{FF2B5EF4-FFF2-40B4-BE49-F238E27FC236}">
                <a16:creationId xmlns:a16="http://schemas.microsoft.com/office/drawing/2014/main" id="{FDD2F3E7-0523-4702-BA59-D6424BEA91C8}"/>
              </a:ext>
            </a:extLst>
          </p:cNvPr>
          <p:cNvCxnSpPr>
            <a:cxnSpLocks/>
          </p:cNvCxnSpPr>
          <p:nvPr/>
        </p:nvCxnSpPr>
        <p:spPr>
          <a:xfrm>
            <a:off x="2009187" y="454280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4" name="Connecteur droit 33">
            <a:extLst>
              <a:ext uri="{FF2B5EF4-FFF2-40B4-BE49-F238E27FC236}">
                <a16:creationId xmlns:a16="http://schemas.microsoft.com/office/drawing/2014/main" id="{BC0366AA-26A8-4D4C-A83B-6CC316312879}"/>
              </a:ext>
            </a:extLst>
          </p:cNvPr>
          <p:cNvCxnSpPr>
            <a:cxnSpLocks/>
          </p:cNvCxnSpPr>
          <p:nvPr/>
        </p:nvCxnSpPr>
        <p:spPr>
          <a:xfrm>
            <a:off x="2009187" y="485382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5" name="Connecteur droit 34">
            <a:extLst>
              <a:ext uri="{FF2B5EF4-FFF2-40B4-BE49-F238E27FC236}">
                <a16:creationId xmlns:a16="http://schemas.microsoft.com/office/drawing/2014/main" id="{2ACE7D66-B286-4242-8CD4-EC28D15AB5D2}"/>
              </a:ext>
            </a:extLst>
          </p:cNvPr>
          <p:cNvCxnSpPr>
            <a:cxnSpLocks/>
          </p:cNvCxnSpPr>
          <p:nvPr/>
        </p:nvCxnSpPr>
        <p:spPr>
          <a:xfrm>
            <a:off x="2002806" y="546342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6" name="Connecteur droit 35">
            <a:extLst>
              <a:ext uri="{FF2B5EF4-FFF2-40B4-BE49-F238E27FC236}">
                <a16:creationId xmlns:a16="http://schemas.microsoft.com/office/drawing/2014/main" id="{70596CA9-24A3-4879-B873-20F9A0CA9202}"/>
              </a:ext>
            </a:extLst>
          </p:cNvPr>
          <p:cNvCxnSpPr>
            <a:cxnSpLocks/>
          </p:cNvCxnSpPr>
          <p:nvPr/>
        </p:nvCxnSpPr>
        <p:spPr>
          <a:xfrm>
            <a:off x="2009187" y="5587833"/>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7" name="Connecteur droit 36">
            <a:extLst>
              <a:ext uri="{FF2B5EF4-FFF2-40B4-BE49-F238E27FC236}">
                <a16:creationId xmlns:a16="http://schemas.microsoft.com/office/drawing/2014/main" id="{D278FBDA-6EAB-475B-99BA-D2F40561B4A2}"/>
              </a:ext>
            </a:extLst>
          </p:cNvPr>
          <p:cNvCxnSpPr>
            <a:cxnSpLocks/>
          </p:cNvCxnSpPr>
          <p:nvPr/>
        </p:nvCxnSpPr>
        <p:spPr>
          <a:xfrm>
            <a:off x="2009187" y="5730902"/>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8" name="Connecteur droit 37">
            <a:extLst>
              <a:ext uri="{FF2B5EF4-FFF2-40B4-BE49-F238E27FC236}">
                <a16:creationId xmlns:a16="http://schemas.microsoft.com/office/drawing/2014/main" id="{5E455CAF-4FAB-4833-A689-B4BE634CAC9C}"/>
              </a:ext>
            </a:extLst>
          </p:cNvPr>
          <p:cNvCxnSpPr>
            <a:cxnSpLocks/>
          </p:cNvCxnSpPr>
          <p:nvPr/>
        </p:nvCxnSpPr>
        <p:spPr>
          <a:xfrm>
            <a:off x="2009187" y="586187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9" name="Connecteur droit 38">
            <a:extLst>
              <a:ext uri="{FF2B5EF4-FFF2-40B4-BE49-F238E27FC236}">
                <a16:creationId xmlns:a16="http://schemas.microsoft.com/office/drawing/2014/main" id="{5C27AC94-C9B5-4265-BB42-8C9F12FF5A13}"/>
              </a:ext>
            </a:extLst>
          </p:cNvPr>
          <p:cNvCxnSpPr>
            <a:cxnSpLocks/>
          </p:cNvCxnSpPr>
          <p:nvPr/>
        </p:nvCxnSpPr>
        <p:spPr>
          <a:xfrm>
            <a:off x="2009187" y="513996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0" name="Connecteur droit 39">
            <a:extLst>
              <a:ext uri="{FF2B5EF4-FFF2-40B4-BE49-F238E27FC236}">
                <a16:creationId xmlns:a16="http://schemas.microsoft.com/office/drawing/2014/main" id="{617A4ECB-4D41-4812-BD15-E3049BDCC62F}"/>
              </a:ext>
            </a:extLst>
          </p:cNvPr>
          <p:cNvCxnSpPr>
            <a:cxnSpLocks/>
          </p:cNvCxnSpPr>
          <p:nvPr/>
        </p:nvCxnSpPr>
        <p:spPr>
          <a:xfrm>
            <a:off x="2009187" y="6072370"/>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1" name="Connecteur droit 40">
            <a:extLst>
              <a:ext uri="{FF2B5EF4-FFF2-40B4-BE49-F238E27FC236}">
                <a16:creationId xmlns:a16="http://schemas.microsoft.com/office/drawing/2014/main" id="{BF485A57-FA7B-4FF1-B152-F0176570F6FE}"/>
              </a:ext>
            </a:extLst>
          </p:cNvPr>
          <p:cNvCxnSpPr>
            <a:cxnSpLocks/>
          </p:cNvCxnSpPr>
          <p:nvPr/>
        </p:nvCxnSpPr>
        <p:spPr>
          <a:xfrm>
            <a:off x="2002806" y="6368495"/>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2" name="Connecteur droit 41">
            <a:extLst>
              <a:ext uri="{FF2B5EF4-FFF2-40B4-BE49-F238E27FC236}">
                <a16:creationId xmlns:a16="http://schemas.microsoft.com/office/drawing/2014/main" id="{707DC9E2-24B9-4AF9-B85A-CF8136B204B0}"/>
              </a:ext>
            </a:extLst>
          </p:cNvPr>
          <p:cNvCxnSpPr>
            <a:cxnSpLocks/>
          </p:cNvCxnSpPr>
          <p:nvPr/>
        </p:nvCxnSpPr>
        <p:spPr>
          <a:xfrm>
            <a:off x="2002806" y="666085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3" name="Connecteur droit 42">
            <a:extLst>
              <a:ext uri="{FF2B5EF4-FFF2-40B4-BE49-F238E27FC236}">
                <a16:creationId xmlns:a16="http://schemas.microsoft.com/office/drawing/2014/main" id="{5E4B3B02-EA55-4CDD-9454-44406320FE2F}"/>
              </a:ext>
            </a:extLst>
          </p:cNvPr>
          <p:cNvCxnSpPr/>
          <p:nvPr/>
        </p:nvCxnSpPr>
        <p:spPr>
          <a:xfrm>
            <a:off x="2819919"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4" name="Connecteur droit 43">
            <a:extLst>
              <a:ext uri="{FF2B5EF4-FFF2-40B4-BE49-F238E27FC236}">
                <a16:creationId xmlns:a16="http://schemas.microsoft.com/office/drawing/2014/main" id="{4E6A839A-632B-46F8-81BA-3B7E280CF032}"/>
              </a:ext>
            </a:extLst>
          </p:cNvPr>
          <p:cNvCxnSpPr/>
          <p:nvPr/>
        </p:nvCxnSpPr>
        <p:spPr>
          <a:xfrm>
            <a:off x="3035388"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5" name="Connecteur droit 44">
            <a:extLst>
              <a:ext uri="{FF2B5EF4-FFF2-40B4-BE49-F238E27FC236}">
                <a16:creationId xmlns:a16="http://schemas.microsoft.com/office/drawing/2014/main" id="{A3186FD4-E8CC-4F3B-A0C6-EFBEEADE5FC5}"/>
              </a:ext>
            </a:extLst>
          </p:cNvPr>
          <p:cNvCxnSpPr/>
          <p:nvPr/>
        </p:nvCxnSpPr>
        <p:spPr>
          <a:xfrm>
            <a:off x="5735045"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6" name="Connecteur droit 45">
            <a:extLst>
              <a:ext uri="{FF2B5EF4-FFF2-40B4-BE49-F238E27FC236}">
                <a16:creationId xmlns:a16="http://schemas.microsoft.com/office/drawing/2014/main" id="{F6EE4CA7-C72C-4776-8E22-38EBDCD13AE3}"/>
              </a:ext>
            </a:extLst>
          </p:cNvPr>
          <p:cNvCxnSpPr/>
          <p:nvPr/>
        </p:nvCxnSpPr>
        <p:spPr>
          <a:xfrm>
            <a:off x="5486228"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8" name="Connecteur droit 47">
            <a:extLst>
              <a:ext uri="{FF2B5EF4-FFF2-40B4-BE49-F238E27FC236}">
                <a16:creationId xmlns:a16="http://schemas.microsoft.com/office/drawing/2014/main" id="{6B9E7780-A9C7-445C-8A54-0FFC127B15D8}"/>
              </a:ext>
            </a:extLst>
          </p:cNvPr>
          <p:cNvCxnSpPr/>
          <p:nvPr/>
        </p:nvCxnSpPr>
        <p:spPr>
          <a:xfrm>
            <a:off x="4615371"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9" name="Connecteur droit 48">
            <a:extLst>
              <a:ext uri="{FF2B5EF4-FFF2-40B4-BE49-F238E27FC236}">
                <a16:creationId xmlns:a16="http://schemas.microsoft.com/office/drawing/2014/main" id="{0548D637-1041-40B2-9F9B-C33017432991}"/>
              </a:ext>
            </a:extLst>
          </p:cNvPr>
          <p:cNvCxnSpPr/>
          <p:nvPr/>
        </p:nvCxnSpPr>
        <p:spPr>
          <a:xfrm>
            <a:off x="4375886"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0" name="Connecteur droit 49">
            <a:extLst>
              <a:ext uri="{FF2B5EF4-FFF2-40B4-BE49-F238E27FC236}">
                <a16:creationId xmlns:a16="http://schemas.microsoft.com/office/drawing/2014/main" id="{925FDAAE-7AB3-4CA0-9C4F-8C78FCBD360F}"/>
              </a:ext>
            </a:extLst>
          </p:cNvPr>
          <p:cNvCxnSpPr/>
          <p:nvPr/>
        </p:nvCxnSpPr>
        <p:spPr>
          <a:xfrm>
            <a:off x="4136401"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1" name="Connecteur droit 50">
            <a:extLst>
              <a:ext uri="{FF2B5EF4-FFF2-40B4-BE49-F238E27FC236}">
                <a16:creationId xmlns:a16="http://schemas.microsoft.com/office/drawing/2014/main" id="{F26F2F6C-37C7-41E2-A9C2-11D7BF7F7898}"/>
              </a:ext>
            </a:extLst>
          </p:cNvPr>
          <p:cNvCxnSpPr/>
          <p:nvPr/>
        </p:nvCxnSpPr>
        <p:spPr>
          <a:xfrm>
            <a:off x="6511402"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2" name="Connecteur droit 51">
            <a:extLst>
              <a:ext uri="{FF2B5EF4-FFF2-40B4-BE49-F238E27FC236}">
                <a16:creationId xmlns:a16="http://schemas.microsoft.com/office/drawing/2014/main" id="{38BC643D-FCBC-4877-8786-A62D3938EB66}"/>
              </a:ext>
            </a:extLst>
          </p:cNvPr>
          <p:cNvCxnSpPr/>
          <p:nvPr/>
        </p:nvCxnSpPr>
        <p:spPr>
          <a:xfrm>
            <a:off x="6783182" y="3560901"/>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3" name="Connecteur droit 52">
            <a:extLst>
              <a:ext uri="{FF2B5EF4-FFF2-40B4-BE49-F238E27FC236}">
                <a16:creationId xmlns:a16="http://schemas.microsoft.com/office/drawing/2014/main" id="{BE0DFABC-25DD-456C-84EF-58859EDB6EBD}"/>
              </a:ext>
            </a:extLst>
          </p:cNvPr>
          <p:cNvCxnSpPr/>
          <p:nvPr/>
        </p:nvCxnSpPr>
        <p:spPr>
          <a:xfrm>
            <a:off x="3856311"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4" name="Connecteur droit 53">
            <a:extLst>
              <a:ext uri="{FF2B5EF4-FFF2-40B4-BE49-F238E27FC236}">
                <a16:creationId xmlns:a16="http://schemas.microsoft.com/office/drawing/2014/main" id="{56DC8930-E691-4934-9798-E2FB3F2E216D}"/>
              </a:ext>
            </a:extLst>
          </p:cNvPr>
          <p:cNvCxnSpPr/>
          <p:nvPr/>
        </p:nvCxnSpPr>
        <p:spPr>
          <a:xfrm>
            <a:off x="5198999"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5" name="Connecteur droit 54">
            <a:extLst>
              <a:ext uri="{FF2B5EF4-FFF2-40B4-BE49-F238E27FC236}">
                <a16:creationId xmlns:a16="http://schemas.microsoft.com/office/drawing/2014/main" id="{4D574A7A-68BF-4351-8D11-B91124F1C84E}"/>
              </a:ext>
            </a:extLst>
          </p:cNvPr>
          <p:cNvCxnSpPr/>
          <p:nvPr/>
        </p:nvCxnSpPr>
        <p:spPr>
          <a:xfrm>
            <a:off x="6288660" y="3562178"/>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6" name="Connecteur droit 55">
            <a:extLst>
              <a:ext uri="{FF2B5EF4-FFF2-40B4-BE49-F238E27FC236}">
                <a16:creationId xmlns:a16="http://schemas.microsoft.com/office/drawing/2014/main" id="{DCCB3546-35FA-4297-BF57-A855CEF2C9E3}"/>
              </a:ext>
            </a:extLst>
          </p:cNvPr>
          <p:cNvCxnSpPr/>
          <p:nvPr/>
        </p:nvCxnSpPr>
        <p:spPr>
          <a:xfrm>
            <a:off x="7243495" y="3571509"/>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7" name="Connecteur droit 56">
            <a:extLst>
              <a:ext uri="{FF2B5EF4-FFF2-40B4-BE49-F238E27FC236}">
                <a16:creationId xmlns:a16="http://schemas.microsoft.com/office/drawing/2014/main" id="{79FDA6E1-3AAE-4015-948C-C6D404859965}"/>
              </a:ext>
            </a:extLst>
          </p:cNvPr>
          <p:cNvCxnSpPr/>
          <p:nvPr/>
        </p:nvCxnSpPr>
        <p:spPr>
          <a:xfrm>
            <a:off x="2608425"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Cercle : creux 2">
            <a:extLst>
              <a:ext uri="{FF2B5EF4-FFF2-40B4-BE49-F238E27FC236}">
                <a16:creationId xmlns:a16="http://schemas.microsoft.com/office/drawing/2014/main" id="{E2BEDDF8-D6EE-4C4A-A2D1-0EDCF28FB7DF}"/>
              </a:ext>
            </a:extLst>
          </p:cNvPr>
          <p:cNvSpPr/>
          <p:nvPr/>
        </p:nvSpPr>
        <p:spPr>
          <a:xfrm>
            <a:off x="8966718" y="276185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4" name="Organigramme : Connecteur 3">
            <a:extLst>
              <a:ext uri="{FF2B5EF4-FFF2-40B4-BE49-F238E27FC236}">
                <a16:creationId xmlns:a16="http://schemas.microsoft.com/office/drawing/2014/main" id="{A4583940-26B7-4ED6-A4C1-4453AC8111DA}"/>
              </a:ext>
            </a:extLst>
          </p:cNvPr>
          <p:cNvSpPr/>
          <p:nvPr/>
        </p:nvSpPr>
        <p:spPr>
          <a:xfrm>
            <a:off x="8961894" y="246327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2" name="ZoneTexte 11">
            <a:extLst>
              <a:ext uri="{FF2B5EF4-FFF2-40B4-BE49-F238E27FC236}">
                <a16:creationId xmlns:a16="http://schemas.microsoft.com/office/drawing/2014/main" id="{847D5ABC-9379-4115-8EF9-A929BB4883B8}"/>
              </a:ext>
            </a:extLst>
          </p:cNvPr>
          <p:cNvSpPr txBox="1"/>
          <p:nvPr/>
        </p:nvSpPr>
        <p:spPr>
          <a:xfrm>
            <a:off x="9162661" y="1718680"/>
            <a:ext cx="2110084" cy="707886"/>
          </a:xfrm>
          <a:prstGeom prst="rect">
            <a:avLst/>
          </a:prstGeom>
          <a:noFill/>
        </p:spPr>
        <p:txBody>
          <a:bodyPr wrap="square" rtlCol="0">
            <a:spAutoFit/>
          </a:bodyPr>
          <a:lstStyle/>
          <a:p>
            <a:r>
              <a:rPr lang="fr-FR" sz="4000" b="1" dirty="0">
                <a:solidFill>
                  <a:schemeClr val="accent6"/>
                </a:solidFill>
                <a:latin typeface="Verdana" panose="020B0604030504040204" pitchFamily="34" charset="0"/>
                <a:ea typeface="Verdana" panose="020B0604030504040204" pitchFamily="34" charset="0"/>
              </a:rPr>
              <a:t>2030</a:t>
            </a:r>
          </a:p>
        </p:txBody>
      </p:sp>
      <p:sp>
        <p:nvSpPr>
          <p:cNvPr id="13" name="ZoneTexte 12">
            <a:extLst>
              <a:ext uri="{FF2B5EF4-FFF2-40B4-BE49-F238E27FC236}">
                <a16:creationId xmlns:a16="http://schemas.microsoft.com/office/drawing/2014/main" id="{FC0596D2-5870-4E75-B4E2-1BA3DD00B679}"/>
              </a:ext>
            </a:extLst>
          </p:cNvPr>
          <p:cNvSpPr txBox="1"/>
          <p:nvPr/>
        </p:nvSpPr>
        <p:spPr>
          <a:xfrm>
            <a:off x="9246631" y="2468483"/>
            <a:ext cx="2930183" cy="307777"/>
          </a:xfrm>
          <a:prstGeom prst="rect">
            <a:avLst/>
          </a:prstGeom>
          <a:noFill/>
        </p:spPr>
        <p:txBody>
          <a:bodyPr wrap="square" rtlCol="0">
            <a:spAutoFit/>
          </a:bodyPr>
          <a:lstStyle/>
          <a:p>
            <a:r>
              <a:rPr lang="fr-FR" sz="1400" b="1" dirty="0">
                <a:solidFill>
                  <a:schemeClr val="accent6"/>
                </a:solidFill>
                <a:latin typeface="Verdana" panose="020B0604030504040204" pitchFamily="34" charset="0"/>
                <a:ea typeface="Verdana" panose="020B0604030504040204" pitchFamily="34" charset="0"/>
              </a:rPr>
              <a:t>Objectif atteint</a:t>
            </a:r>
          </a:p>
        </p:txBody>
      </p:sp>
      <p:sp>
        <p:nvSpPr>
          <p:cNvPr id="59" name="ZoneTexte 58">
            <a:extLst>
              <a:ext uri="{FF2B5EF4-FFF2-40B4-BE49-F238E27FC236}">
                <a16:creationId xmlns:a16="http://schemas.microsoft.com/office/drawing/2014/main" id="{AC93E11C-5E9D-4566-A5AE-0DDA041B7074}"/>
              </a:ext>
            </a:extLst>
          </p:cNvPr>
          <p:cNvSpPr txBox="1"/>
          <p:nvPr/>
        </p:nvSpPr>
        <p:spPr>
          <a:xfrm>
            <a:off x="9249741" y="2742186"/>
            <a:ext cx="2930183" cy="307777"/>
          </a:xfrm>
          <a:prstGeom prst="rect">
            <a:avLst/>
          </a:prstGeom>
          <a:noFill/>
        </p:spPr>
        <p:txBody>
          <a:bodyPr wrap="square" rtlCol="0">
            <a:spAutoFit/>
          </a:bodyPr>
          <a:lstStyle/>
          <a:p>
            <a:r>
              <a:rPr lang="fr-FR" sz="1400" dirty="0">
                <a:solidFill>
                  <a:schemeClr val="accent6"/>
                </a:solidFill>
                <a:latin typeface="Verdana" panose="020B0604030504040204" pitchFamily="34" charset="0"/>
                <a:ea typeface="Verdana" panose="020B0604030504040204" pitchFamily="34" charset="0"/>
              </a:rPr>
              <a:t>Objectif partiellement atteint</a:t>
            </a:r>
          </a:p>
        </p:txBody>
      </p:sp>
      <p:sp>
        <p:nvSpPr>
          <p:cNvPr id="67" name="Organigramme : Connecteur 66">
            <a:extLst>
              <a:ext uri="{FF2B5EF4-FFF2-40B4-BE49-F238E27FC236}">
                <a16:creationId xmlns:a16="http://schemas.microsoft.com/office/drawing/2014/main" id="{DA3D0676-A131-4067-8F98-7EAE607B241E}"/>
              </a:ext>
            </a:extLst>
          </p:cNvPr>
          <p:cNvSpPr/>
          <p:nvPr/>
        </p:nvSpPr>
        <p:spPr>
          <a:xfrm>
            <a:off x="2237428" y="56064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0" name="Organigramme : Connecteur 69">
            <a:extLst>
              <a:ext uri="{FF2B5EF4-FFF2-40B4-BE49-F238E27FC236}">
                <a16:creationId xmlns:a16="http://schemas.microsoft.com/office/drawing/2014/main" id="{B1BF874A-F512-40FA-8B7C-D253F592949C}"/>
              </a:ext>
            </a:extLst>
          </p:cNvPr>
          <p:cNvSpPr/>
          <p:nvPr/>
        </p:nvSpPr>
        <p:spPr>
          <a:xfrm>
            <a:off x="2237425" y="576511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2" name="Cercle : creux 71">
            <a:extLst>
              <a:ext uri="{FF2B5EF4-FFF2-40B4-BE49-F238E27FC236}">
                <a16:creationId xmlns:a16="http://schemas.microsoft.com/office/drawing/2014/main" id="{C7B5DDF2-19C1-4577-82E3-60EA038B6C99}"/>
              </a:ext>
            </a:extLst>
          </p:cNvPr>
          <p:cNvSpPr/>
          <p:nvPr/>
        </p:nvSpPr>
        <p:spPr>
          <a:xfrm>
            <a:off x="2933568" y="549784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7" name="Cercle : creux 86">
            <a:extLst>
              <a:ext uri="{FF2B5EF4-FFF2-40B4-BE49-F238E27FC236}">
                <a16:creationId xmlns:a16="http://schemas.microsoft.com/office/drawing/2014/main" id="{AD72A951-FA3A-4921-95BA-B21189DB257F}"/>
              </a:ext>
            </a:extLst>
          </p:cNvPr>
          <p:cNvSpPr/>
          <p:nvPr/>
        </p:nvSpPr>
        <p:spPr>
          <a:xfrm>
            <a:off x="2192692" y="353630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8" name="Cercle : creux 87">
            <a:extLst>
              <a:ext uri="{FF2B5EF4-FFF2-40B4-BE49-F238E27FC236}">
                <a16:creationId xmlns:a16="http://schemas.microsoft.com/office/drawing/2014/main" id="{5432F9C4-0575-468A-A32C-EF55DAC4F4FB}"/>
              </a:ext>
            </a:extLst>
          </p:cNvPr>
          <p:cNvSpPr/>
          <p:nvPr/>
        </p:nvSpPr>
        <p:spPr>
          <a:xfrm>
            <a:off x="2195812" y="38379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9" name="Cercle : creux 88">
            <a:extLst>
              <a:ext uri="{FF2B5EF4-FFF2-40B4-BE49-F238E27FC236}">
                <a16:creationId xmlns:a16="http://schemas.microsoft.com/office/drawing/2014/main" id="{7495104C-CB7D-4B13-B176-FA3AAB709098}"/>
              </a:ext>
            </a:extLst>
          </p:cNvPr>
          <p:cNvSpPr/>
          <p:nvPr/>
        </p:nvSpPr>
        <p:spPr>
          <a:xfrm>
            <a:off x="2198916" y="4998101"/>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2" name="Organigramme : Connecteur 91">
            <a:extLst>
              <a:ext uri="{FF2B5EF4-FFF2-40B4-BE49-F238E27FC236}">
                <a16:creationId xmlns:a16="http://schemas.microsoft.com/office/drawing/2014/main" id="{F233039C-39F7-459E-831E-BB2A171617A0}"/>
              </a:ext>
            </a:extLst>
          </p:cNvPr>
          <p:cNvSpPr/>
          <p:nvPr/>
        </p:nvSpPr>
        <p:spPr>
          <a:xfrm>
            <a:off x="2187877" y="4114802"/>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3" name="Organigramme : Connecteur 92">
            <a:extLst>
              <a:ext uri="{FF2B5EF4-FFF2-40B4-BE49-F238E27FC236}">
                <a16:creationId xmlns:a16="http://schemas.microsoft.com/office/drawing/2014/main" id="{6CDD2771-22F6-4FA8-8E7E-E934CE73F553}"/>
              </a:ext>
            </a:extLst>
          </p:cNvPr>
          <p:cNvSpPr/>
          <p:nvPr/>
        </p:nvSpPr>
        <p:spPr>
          <a:xfrm>
            <a:off x="2190983" y="440714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8" name="Organigramme : Connecteur 97">
            <a:extLst>
              <a:ext uri="{FF2B5EF4-FFF2-40B4-BE49-F238E27FC236}">
                <a16:creationId xmlns:a16="http://schemas.microsoft.com/office/drawing/2014/main" id="{319ED269-F2A6-4D27-8B6D-5AD8334E2C7B}"/>
              </a:ext>
            </a:extLst>
          </p:cNvPr>
          <p:cNvSpPr/>
          <p:nvPr/>
        </p:nvSpPr>
        <p:spPr>
          <a:xfrm>
            <a:off x="4015780" y="596225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1" name="Organigramme : Connecteur 100">
            <a:extLst>
              <a:ext uri="{FF2B5EF4-FFF2-40B4-BE49-F238E27FC236}">
                <a16:creationId xmlns:a16="http://schemas.microsoft.com/office/drawing/2014/main" id="{ED086454-0E55-417B-A313-3C43DCCB8B8A}"/>
              </a:ext>
            </a:extLst>
          </p:cNvPr>
          <p:cNvSpPr/>
          <p:nvPr/>
        </p:nvSpPr>
        <p:spPr>
          <a:xfrm>
            <a:off x="2934113" y="56127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2" name="Organigramme : Connecteur 101">
            <a:extLst>
              <a:ext uri="{FF2B5EF4-FFF2-40B4-BE49-F238E27FC236}">
                <a16:creationId xmlns:a16="http://schemas.microsoft.com/office/drawing/2014/main" id="{FC4D8ED2-8F41-464B-9E86-722948FD4013}"/>
              </a:ext>
            </a:extLst>
          </p:cNvPr>
          <p:cNvSpPr/>
          <p:nvPr/>
        </p:nvSpPr>
        <p:spPr>
          <a:xfrm>
            <a:off x="2504899" y="550073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5" name="Cercle : creux 104">
            <a:extLst>
              <a:ext uri="{FF2B5EF4-FFF2-40B4-BE49-F238E27FC236}">
                <a16:creationId xmlns:a16="http://schemas.microsoft.com/office/drawing/2014/main" id="{00C87C25-7809-4172-A398-2728BF749017}"/>
              </a:ext>
            </a:extLst>
          </p:cNvPr>
          <p:cNvSpPr/>
          <p:nvPr/>
        </p:nvSpPr>
        <p:spPr>
          <a:xfrm>
            <a:off x="2707064" y="503672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9" name="Cercle : creux 108">
            <a:extLst>
              <a:ext uri="{FF2B5EF4-FFF2-40B4-BE49-F238E27FC236}">
                <a16:creationId xmlns:a16="http://schemas.microsoft.com/office/drawing/2014/main" id="{5ED64FA1-EFBD-4AE0-9861-FFA1CFB6E418}"/>
              </a:ext>
            </a:extLst>
          </p:cNvPr>
          <p:cNvSpPr/>
          <p:nvPr/>
        </p:nvSpPr>
        <p:spPr>
          <a:xfrm>
            <a:off x="3754701" y="536598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9" name="Organigramme : Connecteur 98">
            <a:extLst>
              <a:ext uri="{FF2B5EF4-FFF2-40B4-BE49-F238E27FC236}">
                <a16:creationId xmlns:a16="http://schemas.microsoft.com/office/drawing/2014/main" id="{3E433E2A-44AE-44EB-802E-7AFFD4EA02BD}"/>
              </a:ext>
            </a:extLst>
          </p:cNvPr>
          <p:cNvSpPr/>
          <p:nvPr/>
        </p:nvSpPr>
        <p:spPr>
          <a:xfrm>
            <a:off x="2514231" y="563136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4" name="Cercle : creux 103">
            <a:extLst>
              <a:ext uri="{FF2B5EF4-FFF2-40B4-BE49-F238E27FC236}">
                <a16:creationId xmlns:a16="http://schemas.microsoft.com/office/drawing/2014/main" id="{50414243-53BD-4445-AE51-8757FDD301DE}"/>
              </a:ext>
            </a:extLst>
          </p:cNvPr>
          <p:cNvSpPr/>
          <p:nvPr/>
        </p:nvSpPr>
        <p:spPr>
          <a:xfrm>
            <a:off x="2721803" y="537011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3" name="Organigramme : Connecteur 102">
            <a:extLst>
              <a:ext uri="{FF2B5EF4-FFF2-40B4-BE49-F238E27FC236}">
                <a16:creationId xmlns:a16="http://schemas.microsoft.com/office/drawing/2014/main" id="{D494383E-4944-4A5A-BAAA-BBF8B85B5E61}"/>
              </a:ext>
            </a:extLst>
          </p:cNvPr>
          <p:cNvSpPr/>
          <p:nvPr/>
        </p:nvSpPr>
        <p:spPr>
          <a:xfrm>
            <a:off x="2728839" y="54914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7" name="Organigramme : Connecteur 96">
            <a:extLst>
              <a:ext uri="{FF2B5EF4-FFF2-40B4-BE49-F238E27FC236}">
                <a16:creationId xmlns:a16="http://schemas.microsoft.com/office/drawing/2014/main" id="{F98316FA-EFA1-468B-B8E2-46E16ACB25C2}"/>
              </a:ext>
            </a:extLst>
          </p:cNvPr>
          <p:cNvSpPr/>
          <p:nvPr/>
        </p:nvSpPr>
        <p:spPr>
          <a:xfrm>
            <a:off x="2927898" y="57650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8" name="Cercle : creux 107">
            <a:extLst>
              <a:ext uri="{FF2B5EF4-FFF2-40B4-BE49-F238E27FC236}">
                <a16:creationId xmlns:a16="http://schemas.microsoft.com/office/drawing/2014/main" id="{857357A2-8679-4172-A326-C5A7B3CF9EC7}"/>
              </a:ext>
            </a:extLst>
          </p:cNvPr>
          <p:cNvSpPr/>
          <p:nvPr/>
        </p:nvSpPr>
        <p:spPr>
          <a:xfrm>
            <a:off x="3138562" y="562825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3" name="Cercle : creux 72">
            <a:extLst>
              <a:ext uri="{FF2B5EF4-FFF2-40B4-BE49-F238E27FC236}">
                <a16:creationId xmlns:a16="http://schemas.microsoft.com/office/drawing/2014/main" id="{97AE6101-BDA7-4E6F-BF1D-59F03986C9C2}"/>
              </a:ext>
            </a:extLst>
          </p:cNvPr>
          <p:cNvSpPr/>
          <p:nvPr/>
        </p:nvSpPr>
        <p:spPr>
          <a:xfrm>
            <a:off x="3143874" y="576206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0" name="Organigramme : Connecteur 99">
            <a:extLst>
              <a:ext uri="{FF2B5EF4-FFF2-40B4-BE49-F238E27FC236}">
                <a16:creationId xmlns:a16="http://schemas.microsoft.com/office/drawing/2014/main" id="{77FE41C0-C4AE-4546-B631-39568BBCD4B5}"/>
              </a:ext>
            </a:extLst>
          </p:cNvPr>
          <p:cNvSpPr/>
          <p:nvPr/>
        </p:nvSpPr>
        <p:spPr>
          <a:xfrm>
            <a:off x="2719506" y="562203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6" name="Organigramme : Connecteur 95">
            <a:extLst>
              <a:ext uri="{FF2B5EF4-FFF2-40B4-BE49-F238E27FC236}">
                <a16:creationId xmlns:a16="http://schemas.microsoft.com/office/drawing/2014/main" id="{ACA0F4E7-4E7F-4E74-8DF8-7DB938CCB32E}"/>
              </a:ext>
            </a:extLst>
          </p:cNvPr>
          <p:cNvSpPr/>
          <p:nvPr/>
        </p:nvSpPr>
        <p:spPr>
          <a:xfrm>
            <a:off x="2719508" y="576199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2" name="Organigramme : Connecteur 81">
            <a:extLst>
              <a:ext uri="{FF2B5EF4-FFF2-40B4-BE49-F238E27FC236}">
                <a16:creationId xmlns:a16="http://schemas.microsoft.com/office/drawing/2014/main" id="{272C52D8-72ED-41EE-BA9A-91F2502264A1}"/>
              </a:ext>
            </a:extLst>
          </p:cNvPr>
          <p:cNvSpPr/>
          <p:nvPr/>
        </p:nvSpPr>
        <p:spPr>
          <a:xfrm>
            <a:off x="2194100" y="594047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1" name="Organigramme : Connecteur 80">
            <a:extLst>
              <a:ext uri="{FF2B5EF4-FFF2-40B4-BE49-F238E27FC236}">
                <a16:creationId xmlns:a16="http://schemas.microsoft.com/office/drawing/2014/main" id="{C68B3F4D-0D14-44E2-9919-2C1B588AA38D}"/>
              </a:ext>
            </a:extLst>
          </p:cNvPr>
          <p:cNvSpPr/>
          <p:nvPr/>
        </p:nvSpPr>
        <p:spPr>
          <a:xfrm>
            <a:off x="2200307" y="470574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39" name="Organigramme : Connecteur 138">
            <a:extLst>
              <a:ext uri="{FF2B5EF4-FFF2-40B4-BE49-F238E27FC236}">
                <a16:creationId xmlns:a16="http://schemas.microsoft.com/office/drawing/2014/main" id="{B94F02F4-0496-48B7-A48F-23B5388B9C88}"/>
              </a:ext>
            </a:extLst>
          </p:cNvPr>
          <p:cNvSpPr/>
          <p:nvPr/>
        </p:nvSpPr>
        <p:spPr>
          <a:xfrm>
            <a:off x="3704550" y="411172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0" name="Organigramme : Connecteur 139">
            <a:extLst>
              <a:ext uri="{FF2B5EF4-FFF2-40B4-BE49-F238E27FC236}">
                <a16:creationId xmlns:a16="http://schemas.microsoft.com/office/drawing/2014/main" id="{26B7F548-5AB3-40E8-BC50-CB684AB9E3EE}"/>
              </a:ext>
            </a:extLst>
          </p:cNvPr>
          <p:cNvSpPr/>
          <p:nvPr/>
        </p:nvSpPr>
        <p:spPr>
          <a:xfrm>
            <a:off x="3710553" y="441408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1" name="Organigramme : Connecteur 140">
            <a:extLst>
              <a:ext uri="{FF2B5EF4-FFF2-40B4-BE49-F238E27FC236}">
                <a16:creationId xmlns:a16="http://schemas.microsoft.com/office/drawing/2014/main" id="{B9804FD2-26B1-4509-AF83-3A288E72E4A2}"/>
              </a:ext>
            </a:extLst>
          </p:cNvPr>
          <p:cNvSpPr/>
          <p:nvPr/>
        </p:nvSpPr>
        <p:spPr>
          <a:xfrm>
            <a:off x="3710002" y="471496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2" name="Organigramme : Connecteur 141">
            <a:extLst>
              <a:ext uri="{FF2B5EF4-FFF2-40B4-BE49-F238E27FC236}">
                <a16:creationId xmlns:a16="http://schemas.microsoft.com/office/drawing/2014/main" id="{3AF597D7-5263-4043-A068-CF287CDDD508}"/>
              </a:ext>
            </a:extLst>
          </p:cNvPr>
          <p:cNvSpPr/>
          <p:nvPr/>
        </p:nvSpPr>
        <p:spPr>
          <a:xfrm>
            <a:off x="3715130" y="499810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4" name="Organigramme : Connecteur 143">
            <a:extLst>
              <a:ext uri="{FF2B5EF4-FFF2-40B4-BE49-F238E27FC236}">
                <a16:creationId xmlns:a16="http://schemas.microsoft.com/office/drawing/2014/main" id="{7B975F61-B658-49F9-AF1B-3EFEFE07ED72}"/>
              </a:ext>
            </a:extLst>
          </p:cNvPr>
          <p:cNvSpPr/>
          <p:nvPr/>
        </p:nvSpPr>
        <p:spPr>
          <a:xfrm>
            <a:off x="3712738" y="622721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17" name="Organigramme : Connecteur 116">
            <a:extLst>
              <a:ext uri="{FF2B5EF4-FFF2-40B4-BE49-F238E27FC236}">
                <a16:creationId xmlns:a16="http://schemas.microsoft.com/office/drawing/2014/main" id="{827429DA-D70C-4420-AEE0-449A541A5440}"/>
              </a:ext>
            </a:extLst>
          </p:cNvPr>
          <p:cNvSpPr/>
          <p:nvPr/>
        </p:nvSpPr>
        <p:spPr>
          <a:xfrm>
            <a:off x="3712738" y="654075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3" name="Organigramme : Connecteur 152">
            <a:extLst>
              <a:ext uri="{FF2B5EF4-FFF2-40B4-BE49-F238E27FC236}">
                <a16:creationId xmlns:a16="http://schemas.microsoft.com/office/drawing/2014/main" id="{DE60B308-8CF0-4262-BD29-E62462935F93}"/>
              </a:ext>
            </a:extLst>
          </p:cNvPr>
          <p:cNvSpPr/>
          <p:nvPr/>
        </p:nvSpPr>
        <p:spPr>
          <a:xfrm>
            <a:off x="4251590" y="596416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6" name="Organigramme : Connecteur 155">
            <a:extLst>
              <a:ext uri="{FF2B5EF4-FFF2-40B4-BE49-F238E27FC236}">
                <a16:creationId xmlns:a16="http://schemas.microsoft.com/office/drawing/2014/main" id="{782E3722-F721-4CE1-8245-59F9003B4D5D}"/>
              </a:ext>
            </a:extLst>
          </p:cNvPr>
          <p:cNvSpPr/>
          <p:nvPr/>
        </p:nvSpPr>
        <p:spPr>
          <a:xfrm>
            <a:off x="2900465" y="4155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7" name="Organigramme : Connecteur 156">
            <a:extLst>
              <a:ext uri="{FF2B5EF4-FFF2-40B4-BE49-F238E27FC236}">
                <a16:creationId xmlns:a16="http://schemas.microsoft.com/office/drawing/2014/main" id="{6BAC51DF-8E6C-47C8-85D7-8A7B5BCE9B39}"/>
              </a:ext>
            </a:extLst>
          </p:cNvPr>
          <p:cNvSpPr/>
          <p:nvPr/>
        </p:nvSpPr>
        <p:spPr>
          <a:xfrm>
            <a:off x="4021220" y="626640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8" name="Organigramme : Connecteur 157">
            <a:extLst>
              <a:ext uri="{FF2B5EF4-FFF2-40B4-BE49-F238E27FC236}">
                <a16:creationId xmlns:a16="http://schemas.microsoft.com/office/drawing/2014/main" id="{E5E7007E-6D1D-4A6A-9E04-D3DAE3BC6092}"/>
              </a:ext>
            </a:extLst>
          </p:cNvPr>
          <p:cNvSpPr/>
          <p:nvPr/>
        </p:nvSpPr>
        <p:spPr>
          <a:xfrm>
            <a:off x="4266308" y="62700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3" name="Cercle : creux 162">
            <a:extLst>
              <a:ext uri="{FF2B5EF4-FFF2-40B4-BE49-F238E27FC236}">
                <a16:creationId xmlns:a16="http://schemas.microsoft.com/office/drawing/2014/main" id="{F3FFF5A3-7A7D-4FC9-B98E-C96732044113}"/>
              </a:ext>
            </a:extLst>
          </p:cNvPr>
          <p:cNvSpPr/>
          <p:nvPr/>
        </p:nvSpPr>
        <p:spPr>
          <a:xfrm>
            <a:off x="2918582" y="50333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4" name="Cercle : creux 163">
            <a:extLst>
              <a:ext uri="{FF2B5EF4-FFF2-40B4-BE49-F238E27FC236}">
                <a16:creationId xmlns:a16="http://schemas.microsoft.com/office/drawing/2014/main" id="{4E4141A1-3A6B-4A54-A8CE-035E9C87592F}"/>
              </a:ext>
            </a:extLst>
          </p:cNvPr>
          <p:cNvSpPr/>
          <p:nvPr/>
        </p:nvSpPr>
        <p:spPr>
          <a:xfrm>
            <a:off x="3145253" y="357182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5" name="Cercle : creux 164">
            <a:extLst>
              <a:ext uri="{FF2B5EF4-FFF2-40B4-BE49-F238E27FC236}">
                <a16:creationId xmlns:a16="http://schemas.microsoft.com/office/drawing/2014/main" id="{8D93AAE3-F44D-4FD3-982C-F884BB055974}"/>
              </a:ext>
            </a:extLst>
          </p:cNvPr>
          <p:cNvSpPr/>
          <p:nvPr/>
        </p:nvSpPr>
        <p:spPr>
          <a:xfrm>
            <a:off x="3138562" y="38834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7" name="Cercle : creux 166">
            <a:extLst>
              <a:ext uri="{FF2B5EF4-FFF2-40B4-BE49-F238E27FC236}">
                <a16:creationId xmlns:a16="http://schemas.microsoft.com/office/drawing/2014/main" id="{537A43AF-563D-48D8-9602-49981F4A35AE}"/>
              </a:ext>
            </a:extLst>
          </p:cNvPr>
          <p:cNvSpPr/>
          <p:nvPr/>
        </p:nvSpPr>
        <p:spPr>
          <a:xfrm>
            <a:off x="4517696" y="62599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8" name="Cercle : creux 167">
            <a:extLst>
              <a:ext uri="{FF2B5EF4-FFF2-40B4-BE49-F238E27FC236}">
                <a16:creationId xmlns:a16="http://schemas.microsoft.com/office/drawing/2014/main" id="{7C1F9EE9-AA8B-4FFD-BA88-C0EE0993E890}"/>
              </a:ext>
            </a:extLst>
          </p:cNvPr>
          <p:cNvSpPr/>
          <p:nvPr/>
        </p:nvSpPr>
        <p:spPr>
          <a:xfrm>
            <a:off x="4501763" y="59819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5" name="Organigramme : Connecteur 174">
            <a:extLst>
              <a:ext uri="{FF2B5EF4-FFF2-40B4-BE49-F238E27FC236}">
                <a16:creationId xmlns:a16="http://schemas.microsoft.com/office/drawing/2014/main" id="{516499F8-9FCE-4825-A8F1-3A85D7CD35EE}"/>
              </a:ext>
            </a:extLst>
          </p:cNvPr>
          <p:cNvSpPr/>
          <p:nvPr/>
        </p:nvSpPr>
        <p:spPr>
          <a:xfrm>
            <a:off x="2514230" y="59672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6" name="Organigramme : Connecteur 175">
            <a:extLst>
              <a:ext uri="{FF2B5EF4-FFF2-40B4-BE49-F238E27FC236}">
                <a16:creationId xmlns:a16="http://schemas.microsoft.com/office/drawing/2014/main" id="{5EB7D75F-EB55-4E9E-BAFA-8D759BC20D24}"/>
              </a:ext>
            </a:extLst>
          </p:cNvPr>
          <p:cNvSpPr/>
          <p:nvPr/>
        </p:nvSpPr>
        <p:spPr>
          <a:xfrm>
            <a:off x="2940337" y="596415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7" name="Cercle : creux 176">
            <a:extLst>
              <a:ext uri="{FF2B5EF4-FFF2-40B4-BE49-F238E27FC236}">
                <a16:creationId xmlns:a16="http://schemas.microsoft.com/office/drawing/2014/main" id="{4C90D12E-5EE4-4CA6-B246-549A5DB15BBE}"/>
              </a:ext>
            </a:extLst>
          </p:cNvPr>
          <p:cNvSpPr/>
          <p:nvPr/>
        </p:nvSpPr>
        <p:spPr>
          <a:xfrm>
            <a:off x="3146982" y="596111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8" name="Organigramme : Connecteur 177">
            <a:extLst>
              <a:ext uri="{FF2B5EF4-FFF2-40B4-BE49-F238E27FC236}">
                <a16:creationId xmlns:a16="http://schemas.microsoft.com/office/drawing/2014/main" id="{B20A989A-9674-4ABD-91BB-566884864C05}"/>
              </a:ext>
            </a:extLst>
          </p:cNvPr>
          <p:cNvSpPr/>
          <p:nvPr/>
        </p:nvSpPr>
        <p:spPr>
          <a:xfrm>
            <a:off x="2731947" y="596104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0" name="Organigramme : Connecteur 179">
            <a:extLst>
              <a:ext uri="{FF2B5EF4-FFF2-40B4-BE49-F238E27FC236}">
                <a16:creationId xmlns:a16="http://schemas.microsoft.com/office/drawing/2014/main" id="{7DAF176D-4F36-44C4-9F22-C62E1281CBDB}"/>
              </a:ext>
            </a:extLst>
          </p:cNvPr>
          <p:cNvSpPr/>
          <p:nvPr/>
        </p:nvSpPr>
        <p:spPr>
          <a:xfrm>
            <a:off x="2915454" y="627517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1" name="Cercle : creux 180">
            <a:extLst>
              <a:ext uri="{FF2B5EF4-FFF2-40B4-BE49-F238E27FC236}">
                <a16:creationId xmlns:a16="http://schemas.microsoft.com/office/drawing/2014/main" id="{0055E6B3-6CC9-4FAD-B939-6886799BF723}"/>
              </a:ext>
            </a:extLst>
          </p:cNvPr>
          <p:cNvSpPr/>
          <p:nvPr/>
        </p:nvSpPr>
        <p:spPr>
          <a:xfrm>
            <a:off x="3132147" y="627716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2" name="Organigramme : Connecteur 181">
            <a:extLst>
              <a:ext uri="{FF2B5EF4-FFF2-40B4-BE49-F238E27FC236}">
                <a16:creationId xmlns:a16="http://schemas.microsoft.com/office/drawing/2014/main" id="{0C5474EF-5014-49E6-9DA0-FC5C90A37106}"/>
              </a:ext>
            </a:extLst>
          </p:cNvPr>
          <p:cNvSpPr/>
          <p:nvPr/>
        </p:nvSpPr>
        <p:spPr>
          <a:xfrm>
            <a:off x="2707064" y="62720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4" name="Organigramme : Connecteur 183">
            <a:extLst>
              <a:ext uri="{FF2B5EF4-FFF2-40B4-BE49-F238E27FC236}">
                <a16:creationId xmlns:a16="http://schemas.microsoft.com/office/drawing/2014/main" id="{F6050A3A-4315-40C5-B043-68DF7A8F5AE2}"/>
              </a:ext>
            </a:extLst>
          </p:cNvPr>
          <p:cNvSpPr/>
          <p:nvPr/>
        </p:nvSpPr>
        <p:spPr>
          <a:xfrm>
            <a:off x="2924782" y="655510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5" name="Cercle : creux 184">
            <a:extLst>
              <a:ext uri="{FF2B5EF4-FFF2-40B4-BE49-F238E27FC236}">
                <a16:creationId xmlns:a16="http://schemas.microsoft.com/office/drawing/2014/main" id="{7941DF96-FC88-4DD4-BBFE-D649DE41CAFC}"/>
              </a:ext>
            </a:extLst>
          </p:cNvPr>
          <p:cNvSpPr/>
          <p:nvPr/>
        </p:nvSpPr>
        <p:spPr>
          <a:xfrm>
            <a:off x="3141475" y="655709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6" name="Organigramme : Connecteur 185">
            <a:extLst>
              <a:ext uri="{FF2B5EF4-FFF2-40B4-BE49-F238E27FC236}">
                <a16:creationId xmlns:a16="http://schemas.microsoft.com/office/drawing/2014/main" id="{A506E72C-CBD5-43E9-8234-206BEC7FAA41}"/>
              </a:ext>
            </a:extLst>
          </p:cNvPr>
          <p:cNvSpPr/>
          <p:nvPr/>
        </p:nvSpPr>
        <p:spPr>
          <a:xfrm>
            <a:off x="2716392" y="6552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cxnSp>
        <p:nvCxnSpPr>
          <p:cNvPr id="187" name="Connecteur droit 186">
            <a:extLst>
              <a:ext uri="{FF2B5EF4-FFF2-40B4-BE49-F238E27FC236}">
                <a16:creationId xmlns:a16="http://schemas.microsoft.com/office/drawing/2014/main" id="{2ECCCB87-7839-4106-98B2-0484B6032450}"/>
              </a:ext>
            </a:extLst>
          </p:cNvPr>
          <p:cNvCxnSpPr/>
          <p:nvPr/>
        </p:nvCxnSpPr>
        <p:spPr>
          <a:xfrm>
            <a:off x="3253105" y="3551576"/>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93" name="Organigramme : Connecteur 192">
            <a:extLst>
              <a:ext uri="{FF2B5EF4-FFF2-40B4-BE49-F238E27FC236}">
                <a16:creationId xmlns:a16="http://schemas.microsoft.com/office/drawing/2014/main" id="{63163CED-3795-4D64-ABB9-9522F4879E59}"/>
              </a:ext>
            </a:extLst>
          </p:cNvPr>
          <p:cNvSpPr/>
          <p:nvPr/>
        </p:nvSpPr>
        <p:spPr>
          <a:xfrm>
            <a:off x="2934114" y="47542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4" name="Cercle : creux 193">
            <a:extLst>
              <a:ext uri="{FF2B5EF4-FFF2-40B4-BE49-F238E27FC236}">
                <a16:creationId xmlns:a16="http://schemas.microsoft.com/office/drawing/2014/main" id="{AE220639-5022-41FC-B0B8-7BEEAD4F00CB}"/>
              </a:ext>
            </a:extLst>
          </p:cNvPr>
          <p:cNvSpPr/>
          <p:nvPr/>
        </p:nvSpPr>
        <p:spPr>
          <a:xfrm>
            <a:off x="3140759" y="475124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5" name="Organigramme : Connecteur 194">
            <a:extLst>
              <a:ext uri="{FF2B5EF4-FFF2-40B4-BE49-F238E27FC236}">
                <a16:creationId xmlns:a16="http://schemas.microsoft.com/office/drawing/2014/main" id="{ECAF2FA1-A084-4204-8286-83E4A061DEBA}"/>
              </a:ext>
            </a:extLst>
          </p:cNvPr>
          <p:cNvSpPr/>
          <p:nvPr/>
        </p:nvSpPr>
        <p:spPr>
          <a:xfrm>
            <a:off x="2725724" y="476050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2" name="Organigramme : Connecteur 191">
            <a:extLst>
              <a:ext uri="{FF2B5EF4-FFF2-40B4-BE49-F238E27FC236}">
                <a16:creationId xmlns:a16="http://schemas.microsoft.com/office/drawing/2014/main" id="{F0F3C219-4E8A-4BED-A448-F423716A044F}"/>
              </a:ext>
            </a:extLst>
          </p:cNvPr>
          <p:cNvSpPr/>
          <p:nvPr/>
        </p:nvSpPr>
        <p:spPr>
          <a:xfrm>
            <a:off x="2517338" y="47573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5" name="Organigramme : Connecteur 94">
            <a:extLst>
              <a:ext uri="{FF2B5EF4-FFF2-40B4-BE49-F238E27FC236}">
                <a16:creationId xmlns:a16="http://schemas.microsoft.com/office/drawing/2014/main" id="{A9630C16-2AFE-489B-ADE7-CB85EFE55A82}"/>
              </a:ext>
            </a:extLst>
          </p:cNvPr>
          <p:cNvSpPr/>
          <p:nvPr/>
        </p:nvSpPr>
        <p:spPr>
          <a:xfrm>
            <a:off x="2511122" y="576821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9" name="Organigramme : Connecteur 178">
            <a:extLst>
              <a:ext uri="{FF2B5EF4-FFF2-40B4-BE49-F238E27FC236}">
                <a16:creationId xmlns:a16="http://schemas.microsoft.com/office/drawing/2014/main" id="{E02CD97B-A9F2-4224-9FD6-AF836B3247F6}"/>
              </a:ext>
            </a:extLst>
          </p:cNvPr>
          <p:cNvSpPr/>
          <p:nvPr/>
        </p:nvSpPr>
        <p:spPr>
          <a:xfrm>
            <a:off x="2498678" y="627829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3" name="Organigramme : Connecteur 182">
            <a:extLst>
              <a:ext uri="{FF2B5EF4-FFF2-40B4-BE49-F238E27FC236}">
                <a16:creationId xmlns:a16="http://schemas.microsoft.com/office/drawing/2014/main" id="{D0BE6418-E920-468D-B7D7-EF4CF5DF99A0}"/>
              </a:ext>
            </a:extLst>
          </p:cNvPr>
          <p:cNvSpPr/>
          <p:nvPr/>
        </p:nvSpPr>
        <p:spPr>
          <a:xfrm>
            <a:off x="2508006" y="655823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3" name="Organigramme : Connecteur 82">
            <a:extLst>
              <a:ext uri="{FF2B5EF4-FFF2-40B4-BE49-F238E27FC236}">
                <a16:creationId xmlns:a16="http://schemas.microsoft.com/office/drawing/2014/main" id="{11DAACB9-3168-4E6D-A65E-9E2D8489B38F}"/>
              </a:ext>
            </a:extLst>
          </p:cNvPr>
          <p:cNvSpPr/>
          <p:nvPr/>
        </p:nvSpPr>
        <p:spPr>
          <a:xfrm>
            <a:off x="2206535" y="625150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4" name="Organigramme : Connecteur 83">
            <a:extLst>
              <a:ext uri="{FF2B5EF4-FFF2-40B4-BE49-F238E27FC236}">
                <a16:creationId xmlns:a16="http://schemas.microsoft.com/office/drawing/2014/main" id="{93F752B7-70EB-4FCE-92FE-19C512D03DD2}"/>
              </a:ext>
            </a:extLst>
          </p:cNvPr>
          <p:cNvSpPr/>
          <p:nvPr/>
        </p:nvSpPr>
        <p:spPr>
          <a:xfrm>
            <a:off x="2200320" y="6543870"/>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5" name="Organigramme : Connecteur 154">
            <a:extLst>
              <a:ext uri="{FF2B5EF4-FFF2-40B4-BE49-F238E27FC236}">
                <a16:creationId xmlns:a16="http://schemas.microsoft.com/office/drawing/2014/main" id="{48C7E0B2-4703-4569-AF23-CB15423236E1}"/>
              </a:ext>
            </a:extLst>
          </p:cNvPr>
          <p:cNvSpPr/>
          <p:nvPr/>
        </p:nvSpPr>
        <p:spPr>
          <a:xfrm>
            <a:off x="2717643" y="41519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6" name="Cercle : creux 165">
            <a:extLst>
              <a:ext uri="{FF2B5EF4-FFF2-40B4-BE49-F238E27FC236}">
                <a16:creationId xmlns:a16="http://schemas.microsoft.com/office/drawing/2014/main" id="{57E03B1F-246C-4609-8031-F75BB74005F0}"/>
              </a:ext>
            </a:extLst>
          </p:cNvPr>
          <p:cNvSpPr/>
          <p:nvPr/>
        </p:nvSpPr>
        <p:spPr>
          <a:xfrm>
            <a:off x="2508006" y="415640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6" name="Organigramme : Connecteur 195">
            <a:extLst>
              <a:ext uri="{FF2B5EF4-FFF2-40B4-BE49-F238E27FC236}">
                <a16:creationId xmlns:a16="http://schemas.microsoft.com/office/drawing/2014/main" id="{A89FB595-7B81-4683-9997-7496B263572E}"/>
              </a:ext>
            </a:extLst>
          </p:cNvPr>
          <p:cNvSpPr/>
          <p:nvPr/>
        </p:nvSpPr>
        <p:spPr>
          <a:xfrm>
            <a:off x="2903575" y="44380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7" name="Organigramme : Connecteur 196">
            <a:extLst>
              <a:ext uri="{FF2B5EF4-FFF2-40B4-BE49-F238E27FC236}">
                <a16:creationId xmlns:a16="http://schemas.microsoft.com/office/drawing/2014/main" id="{D49DA372-E878-418D-BFA2-A0A25C739477}"/>
              </a:ext>
            </a:extLst>
          </p:cNvPr>
          <p:cNvSpPr/>
          <p:nvPr/>
        </p:nvSpPr>
        <p:spPr>
          <a:xfrm>
            <a:off x="2720753" y="44349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8" name="Cercle : creux 197">
            <a:extLst>
              <a:ext uri="{FF2B5EF4-FFF2-40B4-BE49-F238E27FC236}">
                <a16:creationId xmlns:a16="http://schemas.microsoft.com/office/drawing/2014/main" id="{AF724CED-91CA-42E3-956D-AC477F823591}"/>
              </a:ext>
            </a:extLst>
          </p:cNvPr>
          <p:cNvSpPr/>
          <p:nvPr/>
        </p:nvSpPr>
        <p:spPr>
          <a:xfrm>
            <a:off x="2511116" y="44394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9" name="Organigramme : Connecteur 198">
            <a:extLst>
              <a:ext uri="{FF2B5EF4-FFF2-40B4-BE49-F238E27FC236}">
                <a16:creationId xmlns:a16="http://schemas.microsoft.com/office/drawing/2014/main" id="{0A227C04-C36C-42B7-BB21-3AD1FF8208E2}"/>
              </a:ext>
            </a:extLst>
          </p:cNvPr>
          <p:cNvSpPr/>
          <p:nvPr/>
        </p:nvSpPr>
        <p:spPr>
          <a:xfrm>
            <a:off x="4024326" y="655877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0" name="Organigramme : Connecteur 199">
            <a:extLst>
              <a:ext uri="{FF2B5EF4-FFF2-40B4-BE49-F238E27FC236}">
                <a16:creationId xmlns:a16="http://schemas.microsoft.com/office/drawing/2014/main" id="{71638288-19AE-4E2A-AA1C-030CE4E68E06}"/>
              </a:ext>
            </a:extLst>
          </p:cNvPr>
          <p:cNvSpPr/>
          <p:nvPr/>
        </p:nvSpPr>
        <p:spPr>
          <a:xfrm>
            <a:off x="4269414" y="6562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1" name="Cercle : creux 200">
            <a:extLst>
              <a:ext uri="{FF2B5EF4-FFF2-40B4-BE49-F238E27FC236}">
                <a16:creationId xmlns:a16="http://schemas.microsoft.com/office/drawing/2014/main" id="{E32C07F5-037C-4F21-9F41-383CF97F79C9}"/>
              </a:ext>
            </a:extLst>
          </p:cNvPr>
          <p:cNvSpPr/>
          <p:nvPr/>
        </p:nvSpPr>
        <p:spPr>
          <a:xfrm>
            <a:off x="4511471" y="655227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6" name="Organigramme : Connecteur 75">
            <a:extLst>
              <a:ext uri="{FF2B5EF4-FFF2-40B4-BE49-F238E27FC236}">
                <a16:creationId xmlns:a16="http://schemas.microsoft.com/office/drawing/2014/main" id="{176A1A47-7165-4225-B04A-055C8A321151}"/>
              </a:ext>
            </a:extLst>
          </p:cNvPr>
          <p:cNvSpPr/>
          <p:nvPr/>
        </p:nvSpPr>
        <p:spPr>
          <a:xfrm>
            <a:off x="3758981" y="550649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4" name="Organigramme : Connecteur 93">
            <a:extLst>
              <a:ext uri="{FF2B5EF4-FFF2-40B4-BE49-F238E27FC236}">
                <a16:creationId xmlns:a16="http://schemas.microsoft.com/office/drawing/2014/main" id="{0CC85A54-8C38-4C75-89C5-44AE798468FF}"/>
              </a:ext>
            </a:extLst>
          </p:cNvPr>
          <p:cNvSpPr/>
          <p:nvPr/>
        </p:nvSpPr>
        <p:spPr>
          <a:xfrm>
            <a:off x="3758981" y="56155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5" name="Organigramme : Connecteur 74">
            <a:extLst>
              <a:ext uri="{FF2B5EF4-FFF2-40B4-BE49-F238E27FC236}">
                <a16:creationId xmlns:a16="http://schemas.microsoft.com/office/drawing/2014/main" id="{05E12543-408E-4BCA-AB21-DD2B6D83C7DA}"/>
              </a:ext>
            </a:extLst>
          </p:cNvPr>
          <p:cNvSpPr/>
          <p:nvPr/>
        </p:nvSpPr>
        <p:spPr>
          <a:xfrm>
            <a:off x="3758981" y="575516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3" name="Organigramme : Connecteur 142">
            <a:extLst>
              <a:ext uri="{FF2B5EF4-FFF2-40B4-BE49-F238E27FC236}">
                <a16:creationId xmlns:a16="http://schemas.microsoft.com/office/drawing/2014/main" id="{2EEC295F-5264-47BB-A06B-D966B6644FA6}"/>
              </a:ext>
            </a:extLst>
          </p:cNvPr>
          <p:cNvSpPr/>
          <p:nvPr/>
        </p:nvSpPr>
        <p:spPr>
          <a:xfrm>
            <a:off x="3726552" y="593426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4" name="Cercle : creux 203">
            <a:extLst>
              <a:ext uri="{FF2B5EF4-FFF2-40B4-BE49-F238E27FC236}">
                <a16:creationId xmlns:a16="http://schemas.microsoft.com/office/drawing/2014/main" id="{0208701B-2355-4538-BF8B-320C05B37186}"/>
              </a:ext>
            </a:extLst>
          </p:cNvPr>
          <p:cNvSpPr/>
          <p:nvPr/>
        </p:nvSpPr>
        <p:spPr>
          <a:xfrm>
            <a:off x="3995813" y="536825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05" name="Organigramme : Connecteur 204">
            <a:extLst>
              <a:ext uri="{FF2B5EF4-FFF2-40B4-BE49-F238E27FC236}">
                <a16:creationId xmlns:a16="http://schemas.microsoft.com/office/drawing/2014/main" id="{8E475F84-F3FB-4A83-89C4-B16241E23E05}"/>
              </a:ext>
            </a:extLst>
          </p:cNvPr>
          <p:cNvSpPr/>
          <p:nvPr/>
        </p:nvSpPr>
        <p:spPr>
          <a:xfrm>
            <a:off x="4000093" y="550876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6" name="Organigramme : Connecteur 205">
            <a:extLst>
              <a:ext uri="{FF2B5EF4-FFF2-40B4-BE49-F238E27FC236}">
                <a16:creationId xmlns:a16="http://schemas.microsoft.com/office/drawing/2014/main" id="{A1E5DB7A-E278-4A17-8990-D10C5845C58C}"/>
              </a:ext>
            </a:extLst>
          </p:cNvPr>
          <p:cNvSpPr/>
          <p:nvPr/>
        </p:nvSpPr>
        <p:spPr>
          <a:xfrm>
            <a:off x="4000093" y="56178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7" name="Organigramme : Connecteur 206">
            <a:extLst>
              <a:ext uri="{FF2B5EF4-FFF2-40B4-BE49-F238E27FC236}">
                <a16:creationId xmlns:a16="http://schemas.microsoft.com/office/drawing/2014/main" id="{E186D06C-AE3E-49DB-A4C5-C8B59E2E127A}"/>
              </a:ext>
            </a:extLst>
          </p:cNvPr>
          <p:cNvSpPr/>
          <p:nvPr/>
        </p:nvSpPr>
        <p:spPr>
          <a:xfrm>
            <a:off x="4000093" y="5757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8" name="Cercle : creux 217">
            <a:extLst>
              <a:ext uri="{FF2B5EF4-FFF2-40B4-BE49-F238E27FC236}">
                <a16:creationId xmlns:a16="http://schemas.microsoft.com/office/drawing/2014/main" id="{F6AC672A-EBAF-4229-89E9-5F80776E4513}"/>
              </a:ext>
            </a:extLst>
          </p:cNvPr>
          <p:cNvSpPr/>
          <p:nvPr/>
        </p:nvSpPr>
        <p:spPr>
          <a:xfrm>
            <a:off x="4259534" y="548884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2" name="Organigramme : Connecteur 211">
            <a:extLst>
              <a:ext uri="{FF2B5EF4-FFF2-40B4-BE49-F238E27FC236}">
                <a16:creationId xmlns:a16="http://schemas.microsoft.com/office/drawing/2014/main" id="{9576F6F2-C12E-4D5B-8A7B-F29D778AAD63}"/>
              </a:ext>
            </a:extLst>
          </p:cNvPr>
          <p:cNvSpPr/>
          <p:nvPr/>
        </p:nvSpPr>
        <p:spPr>
          <a:xfrm>
            <a:off x="4255862" y="561121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3" name="Organigramme : Connecteur 212">
            <a:extLst>
              <a:ext uri="{FF2B5EF4-FFF2-40B4-BE49-F238E27FC236}">
                <a16:creationId xmlns:a16="http://schemas.microsoft.com/office/drawing/2014/main" id="{4BEEDB64-BFDF-4D94-A374-626E89AA0695}"/>
              </a:ext>
            </a:extLst>
          </p:cNvPr>
          <p:cNvSpPr/>
          <p:nvPr/>
        </p:nvSpPr>
        <p:spPr>
          <a:xfrm>
            <a:off x="4255862" y="575080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9" name="Cercle : creux 218">
            <a:extLst>
              <a:ext uri="{FF2B5EF4-FFF2-40B4-BE49-F238E27FC236}">
                <a16:creationId xmlns:a16="http://schemas.microsoft.com/office/drawing/2014/main" id="{1B434291-7812-43AD-94DE-8A237BE09F3F}"/>
              </a:ext>
            </a:extLst>
          </p:cNvPr>
          <p:cNvSpPr/>
          <p:nvPr/>
        </p:nvSpPr>
        <p:spPr>
          <a:xfrm>
            <a:off x="4515302" y="562931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7" name="Organigramme : Connecteur 216">
            <a:extLst>
              <a:ext uri="{FF2B5EF4-FFF2-40B4-BE49-F238E27FC236}">
                <a16:creationId xmlns:a16="http://schemas.microsoft.com/office/drawing/2014/main" id="{A4285E70-9742-41C0-AD6B-0939174A221D}"/>
              </a:ext>
            </a:extLst>
          </p:cNvPr>
          <p:cNvSpPr/>
          <p:nvPr/>
        </p:nvSpPr>
        <p:spPr>
          <a:xfrm>
            <a:off x="4514284" y="575876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0" name="Organigramme : Connecteur 219">
            <a:extLst>
              <a:ext uri="{FF2B5EF4-FFF2-40B4-BE49-F238E27FC236}">
                <a16:creationId xmlns:a16="http://schemas.microsoft.com/office/drawing/2014/main" id="{CEEE53CE-7874-4221-9552-B50218EB2697}"/>
              </a:ext>
            </a:extLst>
          </p:cNvPr>
          <p:cNvSpPr/>
          <p:nvPr/>
        </p:nvSpPr>
        <p:spPr>
          <a:xfrm>
            <a:off x="4029624" y="504138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1" name="Organigramme : Connecteur 220">
            <a:extLst>
              <a:ext uri="{FF2B5EF4-FFF2-40B4-BE49-F238E27FC236}">
                <a16:creationId xmlns:a16="http://schemas.microsoft.com/office/drawing/2014/main" id="{D8979FD5-29B1-40CE-9AE5-0459A75B18C6}"/>
              </a:ext>
            </a:extLst>
          </p:cNvPr>
          <p:cNvSpPr/>
          <p:nvPr/>
        </p:nvSpPr>
        <p:spPr>
          <a:xfrm>
            <a:off x="4269489" y="50466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2" name="Organigramme : Connecteur 221">
            <a:extLst>
              <a:ext uri="{FF2B5EF4-FFF2-40B4-BE49-F238E27FC236}">
                <a16:creationId xmlns:a16="http://schemas.microsoft.com/office/drawing/2014/main" id="{4E6F521F-C973-45C6-BDEC-ED3295225C63}"/>
              </a:ext>
            </a:extLst>
          </p:cNvPr>
          <p:cNvSpPr/>
          <p:nvPr/>
        </p:nvSpPr>
        <p:spPr>
          <a:xfrm>
            <a:off x="4508033" y="505065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6" name="Cercle : creux 225">
            <a:extLst>
              <a:ext uri="{FF2B5EF4-FFF2-40B4-BE49-F238E27FC236}">
                <a16:creationId xmlns:a16="http://schemas.microsoft.com/office/drawing/2014/main" id="{9B2A3C06-FC15-42DD-9A9D-FB7BE5F7318E}"/>
              </a:ext>
            </a:extLst>
          </p:cNvPr>
          <p:cNvSpPr/>
          <p:nvPr/>
        </p:nvSpPr>
        <p:spPr>
          <a:xfrm>
            <a:off x="4509720" y="475256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27" name="Organigramme : Connecteur 226">
            <a:extLst>
              <a:ext uri="{FF2B5EF4-FFF2-40B4-BE49-F238E27FC236}">
                <a16:creationId xmlns:a16="http://schemas.microsoft.com/office/drawing/2014/main" id="{44A2E734-FF58-496B-839A-68B319A45392}"/>
              </a:ext>
            </a:extLst>
          </p:cNvPr>
          <p:cNvSpPr/>
          <p:nvPr/>
        </p:nvSpPr>
        <p:spPr>
          <a:xfrm>
            <a:off x="4026979" y="47564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8" name="Organigramme : Connecteur 227">
            <a:extLst>
              <a:ext uri="{FF2B5EF4-FFF2-40B4-BE49-F238E27FC236}">
                <a16:creationId xmlns:a16="http://schemas.microsoft.com/office/drawing/2014/main" id="{27A22B78-F60D-4A6B-A7DE-8570047D3817}"/>
              </a:ext>
            </a:extLst>
          </p:cNvPr>
          <p:cNvSpPr/>
          <p:nvPr/>
        </p:nvSpPr>
        <p:spPr>
          <a:xfrm>
            <a:off x="4266844" y="476175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9" name="Cercle : creux 228">
            <a:extLst>
              <a:ext uri="{FF2B5EF4-FFF2-40B4-BE49-F238E27FC236}">
                <a16:creationId xmlns:a16="http://schemas.microsoft.com/office/drawing/2014/main" id="{985AC41C-9FCA-4BAC-A1A6-22CF064D5AAD}"/>
              </a:ext>
            </a:extLst>
          </p:cNvPr>
          <p:cNvSpPr/>
          <p:nvPr/>
        </p:nvSpPr>
        <p:spPr>
          <a:xfrm>
            <a:off x="4511041" y="44358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0" name="Organigramme : Connecteur 229">
            <a:extLst>
              <a:ext uri="{FF2B5EF4-FFF2-40B4-BE49-F238E27FC236}">
                <a16:creationId xmlns:a16="http://schemas.microsoft.com/office/drawing/2014/main" id="{16125815-C8BF-4DDE-BFDD-8E010CCB14E2}"/>
              </a:ext>
            </a:extLst>
          </p:cNvPr>
          <p:cNvSpPr/>
          <p:nvPr/>
        </p:nvSpPr>
        <p:spPr>
          <a:xfrm>
            <a:off x="4028300" y="443972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2" name="Cercle : creux 231">
            <a:extLst>
              <a:ext uri="{FF2B5EF4-FFF2-40B4-BE49-F238E27FC236}">
                <a16:creationId xmlns:a16="http://schemas.microsoft.com/office/drawing/2014/main" id="{4FE1255F-ED09-459D-8123-C587C7B5519D}"/>
              </a:ext>
            </a:extLst>
          </p:cNvPr>
          <p:cNvSpPr/>
          <p:nvPr/>
        </p:nvSpPr>
        <p:spPr>
          <a:xfrm>
            <a:off x="4269855" y="44411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3" name="Cercle : creux 232">
            <a:extLst>
              <a:ext uri="{FF2B5EF4-FFF2-40B4-BE49-F238E27FC236}">
                <a16:creationId xmlns:a16="http://schemas.microsoft.com/office/drawing/2014/main" id="{1476D380-0887-4164-964C-4E9A3AB0B41A}"/>
              </a:ext>
            </a:extLst>
          </p:cNvPr>
          <p:cNvSpPr/>
          <p:nvPr/>
        </p:nvSpPr>
        <p:spPr>
          <a:xfrm>
            <a:off x="4511045" y="414958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4" name="Organigramme : Connecteur 233">
            <a:extLst>
              <a:ext uri="{FF2B5EF4-FFF2-40B4-BE49-F238E27FC236}">
                <a16:creationId xmlns:a16="http://schemas.microsoft.com/office/drawing/2014/main" id="{2BC09E01-87E0-449C-BA97-22AC327AED10}"/>
              </a:ext>
            </a:extLst>
          </p:cNvPr>
          <p:cNvSpPr/>
          <p:nvPr/>
        </p:nvSpPr>
        <p:spPr>
          <a:xfrm>
            <a:off x="4028304" y="415347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5" name="Organigramme : Connecteur 234">
            <a:extLst>
              <a:ext uri="{FF2B5EF4-FFF2-40B4-BE49-F238E27FC236}">
                <a16:creationId xmlns:a16="http://schemas.microsoft.com/office/drawing/2014/main" id="{EA4733E8-E294-4131-AEA5-98C813B400FA}"/>
              </a:ext>
            </a:extLst>
          </p:cNvPr>
          <p:cNvSpPr/>
          <p:nvPr/>
        </p:nvSpPr>
        <p:spPr>
          <a:xfrm>
            <a:off x="4268169" y="415877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6" name="Organigramme : Connecteur 235">
            <a:extLst>
              <a:ext uri="{FF2B5EF4-FFF2-40B4-BE49-F238E27FC236}">
                <a16:creationId xmlns:a16="http://schemas.microsoft.com/office/drawing/2014/main" id="{646BC01B-8CDC-4729-9615-F8CA8C949DB8}"/>
              </a:ext>
            </a:extLst>
          </p:cNvPr>
          <p:cNvSpPr/>
          <p:nvPr/>
        </p:nvSpPr>
        <p:spPr>
          <a:xfrm>
            <a:off x="5368958" y="59790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7" name="Organigramme : Connecteur 236">
            <a:extLst>
              <a:ext uri="{FF2B5EF4-FFF2-40B4-BE49-F238E27FC236}">
                <a16:creationId xmlns:a16="http://schemas.microsoft.com/office/drawing/2014/main" id="{4DDFECCC-E8D5-4265-8C0A-1852E94D99FE}"/>
              </a:ext>
            </a:extLst>
          </p:cNvPr>
          <p:cNvSpPr/>
          <p:nvPr/>
        </p:nvSpPr>
        <p:spPr>
          <a:xfrm>
            <a:off x="5609792" y="597589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4" name="Cercle : creux 243">
            <a:extLst>
              <a:ext uri="{FF2B5EF4-FFF2-40B4-BE49-F238E27FC236}">
                <a16:creationId xmlns:a16="http://schemas.microsoft.com/office/drawing/2014/main" id="{671B7D81-4925-4779-8AFC-D05B5AAAE97C}"/>
              </a:ext>
            </a:extLst>
          </p:cNvPr>
          <p:cNvSpPr/>
          <p:nvPr/>
        </p:nvSpPr>
        <p:spPr>
          <a:xfrm>
            <a:off x="5624307" y="562402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6" name="Cercle : creux 245">
            <a:extLst>
              <a:ext uri="{FF2B5EF4-FFF2-40B4-BE49-F238E27FC236}">
                <a16:creationId xmlns:a16="http://schemas.microsoft.com/office/drawing/2014/main" id="{372117E5-9BE8-48DC-AB5B-73B924E111F4}"/>
              </a:ext>
            </a:extLst>
          </p:cNvPr>
          <p:cNvSpPr/>
          <p:nvPr/>
        </p:nvSpPr>
        <p:spPr>
          <a:xfrm>
            <a:off x="5097119" y="54843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7" name="Cercle : creux 246">
            <a:extLst>
              <a:ext uri="{FF2B5EF4-FFF2-40B4-BE49-F238E27FC236}">
                <a16:creationId xmlns:a16="http://schemas.microsoft.com/office/drawing/2014/main" id="{1061E553-6257-4B18-8C79-E9949A225C39}"/>
              </a:ext>
            </a:extLst>
          </p:cNvPr>
          <p:cNvSpPr/>
          <p:nvPr/>
        </p:nvSpPr>
        <p:spPr>
          <a:xfrm>
            <a:off x="5378125" y="50362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2" name="Cercle : creux 241">
            <a:extLst>
              <a:ext uri="{FF2B5EF4-FFF2-40B4-BE49-F238E27FC236}">
                <a16:creationId xmlns:a16="http://schemas.microsoft.com/office/drawing/2014/main" id="{38ACDC06-564B-4E21-91A8-3B88366B3B00}"/>
              </a:ext>
            </a:extLst>
          </p:cNvPr>
          <p:cNvSpPr/>
          <p:nvPr/>
        </p:nvSpPr>
        <p:spPr>
          <a:xfrm>
            <a:off x="5100469" y="56149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9" name="Organigramme : Connecteur 238">
            <a:extLst>
              <a:ext uri="{FF2B5EF4-FFF2-40B4-BE49-F238E27FC236}">
                <a16:creationId xmlns:a16="http://schemas.microsoft.com/office/drawing/2014/main" id="{D56B5344-3C3C-4941-80FE-D1D28DA83315}"/>
              </a:ext>
            </a:extLst>
          </p:cNvPr>
          <p:cNvSpPr/>
          <p:nvPr/>
        </p:nvSpPr>
        <p:spPr>
          <a:xfrm>
            <a:off x="5100469" y="576065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8" name="Organigramme : Connecteur 237">
            <a:extLst>
              <a:ext uri="{FF2B5EF4-FFF2-40B4-BE49-F238E27FC236}">
                <a16:creationId xmlns:a16="http://schemas.microsoft.com/office/drawing/2014/main" id="{D207E09E-5CC2-4CCB-8714-EB332C5B8C44}"/>
              </a:ext>
            </a:extLst>
          </p:cNvPr>
          <p:cNvSpPr/>
          <p:nvPr/>
        </p:nvSpPr>
        <p:spPr>
          <a:xfrm>
            <a:off x="5064658" y="594598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3" name="Cercle : creux 242">
            <a:extLst>
              <a:ext uri="{FF2B5EF4-FFF2-40B4-BE49-F238E27FC236}">
                <a16:creationId xmlns:a16="http://schemas.microsoft.com/office/drawing/2014/main" id="{33913087-217A-4A45-A1FB-EC6C13DFD23E}"/>
              </a:ext>
            </a:extLst>
          </p:cNvPr>
          <p:cNvSpPr/>
          <p:nvPr/>
        </p:nvSpPr>
        <p:spPr>
          <a:xfrm>
            <a:off x="5371427" y="562235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0" name="Organigramme : Connecteur 239">
            <a:extLst>
              <a:ext uri="{FF2B5EF4-FFF2-40B4-BE49-F238E27FC236}">
                <a16:creationId xmlns:a16="http://schemas.microsoft.com/office/drawing/2014/main" id="{24E28D1B-44CA-468D-BD1D-BD387FFBD2E5}"/>
              </a:ext>
            </a:extLst>
          </p:cNvPr>
          <p:cNvSpPr/>
          <p:nvPr/>
        </p:nvSpPr>
        <p:spPr>
          <a:xfrm>
            <a:off x="5375655" y="576966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1" name="Organigramme : Connecteur 240">
            <a:extLst>
              <a:ext uri="{FF2B5EF4-FFF2-40B4-BE49-F238E27FC236}">
                <a16:creationId xmlns:a16="http://schemas.microsoft.com/office/drawing/2014/main" id="{3694B76E-4F62-4B3C-B640-9BA7638C5C4C}"/>
              </a:ext>
            </a:extLst>
          </p:cNvPr>
          <p:cNvSpPr/>
          <p:nvPr/>
        </p:nvSpPr>
        <p:spPr>
          <a:xfrm>
            <a:off x="5611465" y="577157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9" name="Organigramme : Connecteur 248">
            <a:extLst>
              <a:ext uri="{FF2B5EF4-FFF2-40B4-BE49-F238E27FC236}">
                <a16:creationId xmlns:a16="http://schemas.microsoft.com/office/drawing/2014/main" id="{643CBD7F-0523-4FE8-AE63-55621CCD9E22}"/>
              </a:ext>
            </a:extLst>
          </p:cNvPr>
          <p:cNvSpPr/>
          <p:nvPr/>
        </p:nvSpPr>
        <p:spPr>
          <a:xfrm>
            <a:off x="5058099" y="653142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0" name="Organigramme : Connecteur 249">
            <a:extLst>
              <a:ext uri="{FF2B5EF4-FFF2-40B4-BE49-F238E27FC236}">
                <a16:creationId xmlns:a16="http://schemas.microsoft.com/office/drawing/2014/main" id="{480FF83E-2BE9-401F-BA18-57A417F01617}"/>
              </a:ext>
            </a:extLst>
          </p:cNvPr>
          <p:cNvSpPr/>
          <p:nvPr/>
        </p:nvSpPr>
        <p:spPr>
          <a:xfrm>
            <a:off x="5372479" y="65503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1" name="Organigramme : Connecteur 250">
            <a:extLst>
              <a:ext uri="{FF2B5EF4-FFF2-40B4-BE49-F238E27FC236}">
                <a16:creationId xmlns:a16="http://schemas.microsoft.com/office/drawing/2014/main" id="{08B8DD2C-4BC8-46C5-BC81-4649F727EAE5}"/>
              </a:ext>
            </a:extLst>
          </p:cNvPr>
          <p:cNvSpPr/>
          <p:nvPr/>
        </p:nvSpPr>
        <p:spPr>
          <a:xfrm>
            <a:off x="5617567" y="65540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2" name="Organigramme : Connecteur 251">
            <a:extLst>
              <a:ext uri="{FF2B5EF4-FFF2-40B4-BE49-F238E27FC236}">
                <a16:creationId xmlns:a16="http://schemas.microsoft.com/office/drawing/2014/main" id="{A3103888-40AA-4CF1-914B-B0186059CAED}"/>
              </a:ext>
            </a:extLst>
          </p:cNvPr>
          <p:cNvSpPr/>
          <p:nvPr/>
        </p:nvSpPr>
        <p:spPr>
          <a:xfrm>
            <a:off x="5065917" y="6240985"/>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3" name="Organigramme : Connecteur 252">
            <a:extLst>
              <a:ext uri="{FF2B5EF4-FFF2-40B4-BE49-F238E27FC236}">
                <a16:creationId xmlns:a16="http://schemas.microsoft.com/office/drawing/2014/main" id="{4B600AA5-8218-4950-AEE4-6A5E2544C736}"/>
              </a:ext>
            </a:extLst>
          </p:cNvPr>
          <p:cNvSpPr/>
          <p:nvPr/>
        </p:nvSpPr>
        <p:spPr>
          <a:xfrm>
            <a:off x="5377505" y="62589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5" name="Cercle : creux 254">
            <a:extLst>
              <a:ext uri="{FF2B5EF4-FFF2-40B4-BE49-F238E27FC236}">
                <a16:creationId xmlns:a16="http://schemas.microsoft.com/office/drawing/2014/main" id="{A36B81FA-9145-4259-AD71-DCBDE227FDF2}"/>
              </a:ext>
            </a:extLst>
          </p:cNvPr>
          <p:cNvSpPr/>
          <p:nvPr/>
        </p:nvSpPr>
        <p:spPr>
          <a:xfrm>
            <a:off x="5627658" y="626210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6" name="Cercle : creux 255">
            <a:extLst>
              <a:ext uri="{FF2B5EF4-FFF2-40B4-BE49-F238E27FC236}">
                <a16:creationId xmlns:a16="http://schemas.microsoft.com/office/drawing/2014/main" id="{FA78E439-ED55-4F60-A60F-7D7A7A7F875D}"/>
              </a:ext>
            </a:extLst>
          </p:cNvPr>
          <p:cNvSpPr/>
          <p:nvPr/>
        </p:nvSpPr>
        <p:spPr>
          <a:xfrm>
            <a:off x="5049307" y="499475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7" name="Cercle : creux 256">
            <a:extLst>
              <a:ext uri="{FF2B5EF4-FFF2-40B4-BE49-F238E27FC236}">
                <a16:creationId xmlns:a16="http://schemas.microsoft.com/office/drawing/2014/main" id="{A2BDF78B-479E-4CA7-8CFB-987DED6E247F}"/>
              </a:ext>
            </a:extLst>
          </p:cNvPr>
          <p:cNvSpPr/>
          <p:nvPr/>
        </p:nvSpPr>
        <p:spPr>
          <a:xfrm>
            <a:off x="5619286" y="504122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8" name="Cercle : creux 257">
            <a:extLst>
              <a:ext uri="{FF2B5EF4-FFF2-40B4-BE49-F238E27FC236}">
                <a16:creationId xmlns:a16="http://schemas.microsoft.com/office/drawing/2014/main" id="{4EC2D7DF-2EEB-4C30-B717-70B9B4264AB4}"/>
              </a:ext>
            </a:extLst>
          </p:cNvPr>
          <p:cNvSpPr/>
          <p:nvPr/>
        </p:nvSpPr>
        <p:spPr>
          <a:xfrm>
            <a:off x="5379795" y="47514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9" name="Cercle : creux 258">
            <a:extLst>
              <a:ext uri="{FF2B5EF4-FFF2-40B4-BE49-F238E27FC236}">
                <a16:creationId xmlns:a16="http://schemas.microsoft.com/office/drawing/2014/main" id="{95363AF1-5A6D-4ABC-AF39-2B288216D25B}"/>
              </a:ext>
            </a:extLst>
          </p:cNvPr>
          <p:cNvSpPr/>
          <p:nvPr/>
        </p:nvSpPr>
        <p:spPr>
          <a:xfrm>
            <a:off x="5050977" y="47100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0" name="Cercle : creux 259">
            <a:extLst>
              <a:ext uri="{FF2B5EF4-FFF2-40B4-BE49-F238E27FC236}">
                <a16:creationId xmlns:a16="http://schemas.microsoft.com/office/drawing/2014/main" id="{E698FC9C-5704-445A-94FC-ADF8F6C44E54}"/>
              </a:ext>
            </a:extLst>
          </p:cNvPr>
          <p:cNvSpPr/>
          <p:nvPr/>
        </p:nvSpPr>
        <p:spPr>
          <a:xfrm>
            <a:off x="5620956" y="47565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1" name="Cercle : creux 260">
            <a:extLst>
              <a:ext uri="{FF2B5EF4-FFF2-40B4-BE49-F238E27FC236}">
                <a16:creationId xmlns:a16="http://schemas.microsoft.com/office/drawing/2014/main" id="{AA2A548D-8D60-4F82-82AE-75DA5562AA7B}"/>
              </a:ext>
            </a:extLst>
          </p:cNvPr>
          <p:cNvSpPr/>
          <p:nvPr/>
        </p:nvSpPr>
        <p:spPr>
          <a:xfrm>
            <a:off x="5376446" y="44466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2" name="Cercle : creux 261">
            <a:extLst>
              <a:ext uri="{FF2B5EF4-FFF2-40B4-BE49-F238E27FC236}">
                <a16:creationId xmlns:a16="http://schemas.microsoft.com/office/drawing/2014/main" id="{A3AEE2CA-56AF-4044-8E4C-2A35A982BA03}"/>
              </a:ext>
            </a:extLst>
          </p:cNvPr>
          <p:cNvSpPr/>
          <p:nvPr/>
        </p:nvSpPr>
        <p:spPr>
          <a:xfrm>
            <a:off x="5047628" y="44052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4" name="Cercle : creux 263">
            <a:extLst>
              <a:ext uri="{FF2B5EF4-FFF2-40B4-BE49-F238E27FC236}">
                <a16:creationId xmlns:a16="http://schemas.microsoft.com/office/drawing/2014/main" id="{483B5A14-34EF-4B10-9E6C-EB351CF25A75}"/>
              </a:ext>
            </a:extLst>
          </p:cNvPr>
          <p:cNvSpPr/>
          <p:nvPr/>
        </p:nvSpPr>
        <p:spPr>
          <a:xfrm>
            <a:off x="5381471" y="416032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5" name="Cercle : creux 264">
            <a:extLst>
              <a:ext uri="{FF2B5EF4-FFF2-40B4-BE49-F238E27FC236}">
                <a16:creationId xmlns:a16="http://schemas.microsoft.com/office/drawing/2014/main" id="{A4F93541-2333-4B3C-A7E5-2F043E6D3C3F}"/>
              </a:ext>
            </a:extLst>
          </p:cNvPr>
          <p:cNvSpPr/>
          <p:nvPr/>
        </p:nvSpPr>
        <p:spPr>
          <a:xfrm>
            <a:off x="5047629" y="41238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8" name="Cercle : creux 267">
            <a:extLst>
              <a:ext uri="{FF2B5EF4-FFF2-40B4-BE49-F238E27FC236}">
                <a16:creationId xmlns:a16="http://schemas.microsoft.com/office/drawing/2014/main" id="{7ADC93E5-E823-4652-B396-ADC14FEB7A41}"/>
              </a:ext>
            </a:extLst>
          </p:cNvPr>
          <p:cNvSpPr/>
          <p:nvPr/>
        </p:nvSpPr>
        <p:spPr>
          <a:xfrm>
            <a:off x="5049304" y="38442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9" name="Cercle : creux 268">
            <a:extLst>
              <a:ext uri="{FF2B5EF4-FFF2-40B4-BE49-F238E27FC236}">
                <a16:creationId xmlns:a16="http://schemas.microsoft.com/office/drawing/2014/main" id="{3E97DB8D-3243-4FDA-BAAC-1AEC50F3E550}"/>
              </a:ext>
            </a:extLst>
          </p:cNvPr>
          <p:cNvSpPr/>
          <p:nvPr/>
        </p:nvSpPr>
        <p:spPr>
          <a:xfrm>
            <a:off x="5619283" y="38906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1" name="Cercle : creux 270">
            <a:extLst>
              <a:ext uri="{FF2B5EF4-FFF2-40B4-BE49-F238E27FC236}">
                <a16:creationId xmlns:a16="http://schemas.microsoft.com/office/drawing/2014/main" id="{260C9110-7A42-4846-B448-273F13C8177E}"/>
              </a:ext>
            </a:extLst>
          </p:cNvPr>
          <p:cNvSpPr/>
          <p:nvPr/>
        </p:nvSpPr>
        <p:spPr>
          <a:xfrm>
            <a:off x="5050980" y="35394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2" name="Cercle : creux 271">
            <a:extLst>
              <a:ext uri="{FF2B5EF4-FFF2-40B4-BE49-F238E27FC236}">
                <a16:creationId xmlns:a16="http://schemas.microsoft.com/office/drawing/2014/main" id="{0956993E-C1E6-4843-855E-B8110D330FE4}"/>
              </a:ext>
            </a:extLst>
          </p:cNvPr>
          <p:cNvSpPr/>
          <p:nvPr/>
        </p:nvSpPr>
        <p:spPr>
          <a:xfrm>
            <a:off x="5620959" y="35858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4" name="Organigramme : Connecteur 273">
            <a:extLst>
              <a:ext uri="{FF2B5EF4-FFF2-40B4-BE49-F238E27FC236}">
                <a16:creationId xmlns:a16="http://schemas.microsoft.com/office/drawing/2014/main" id="{F1E1E301-7B4D-4342-8577-D444B65EBF4C}"/>
              </a:ext>
            </a:extLst>
          </p:cNvPr>
          <p:cNvSpPr/>
          <p:nvPr/>
        </p:nvSpPr>
        <p:spPr>
          <a:xfrm>
            <a:off x="6429245" y="65487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5" name="Organigramme : Connecteur 274">
            <a:extLst>
              <a:ext uri="{FF2B5EF4-FFF2-40B4-BE49-F238E27FC236}">
                <a16:creationId xmlns:a16="http://schemas.microsoft.com/office/drawing/2014/main" id="{88D6C5A1-47CE-4FFF-AD83-F438F3F03FE8}"/>
              </a:ext>
            </a:extLst>
          </p:cNvPr>
          <p:cNvSpPr/>
          <p:nvPr/>
        </p:nvSpPr>
        <p:spPr>
          <a:xfrm>
            <a:off x="6677682" y="654903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3" name="Organigramme : Connecteur 272">
            <a:extLst>
              <a:ext uri="{FF2B5EF4-FFF2-40B4-BE49-F238E27FC236}">
                <a16:creationId xmlns:a16="http://schemas.microsoft.com/office/drawing/2014/main" id="{0B362BE8-1711-4441-8EE5-C0940330452D}"/>
              </a:ext>
            </a:extLst>
          </p:cNvPr>
          <p:cNvSpPr/>
          <p:nvPr/>
        </p:nvSpPr>
        <p:spPr>
          <a:xfrm>
            <a:off x="6141657" y="652305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6" name="Organigramme : Connecteur 275">
            <a:extLst>
              <a:ext uri="{FF2B5EF4-FFF2-40B4-BE49-F238E27FC236}">
                <a16:creationId xmlns:a16="http://schemas.microsoft.com/office/drawing/2014/main" id="{7CC6B45B-DE0E-4963-A8E8-1527B404D2BA}"/>
              </a:ext>
            </a:extLst>
          </p:cNvPr>
          <p:cNvSpPr/>
          <p:nvPr/>
        </p:nvSpPr>
        <p:spPr>
          <a:xfrm>
            <a:off x="6427565" y="62489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8" name="Organigramme : Connecteur 277">
            <a:extLst>
              <a:ext uri="{FF2B5EF4-FFF2-40B4-BE49-F238E27FC236}">
                <a16:creationId xmlns:a16="http://schemas.microsoft.com/office/drawing/2014/main" id="{EB9C9539-74C8-4404-BEA8-4B30D7F6B92A}"/>
              </a:ext>
            </a:extLst>
          </p:cNvPr>
          <p:cNvSpPr/>
          <p:nvPr/>
        </p:nvSpPr>
        <p:spPr>
          <a:xfrm>
            <a:off x="6139977" y="622327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9" name="Cercle : creux 278">
            <a:extLst>
              <a:ext uri="{FF2B5EF4-FFF2-40B4-BE49-F238E27FC236}">
                <a16:creationId xmlns:a16="http://schemas.microsoft.com/office/drawing/2014/main" id="{0FB881B1-4E07-4C3E-B298-C2B820AF99E0}"/>
              </a:ext>
            </a:extLst>
          </p:cNvPr>
          <p:cNvSpPr/>
          <p:nvPr/>
        </p:nvSpPr>
        <p:spPr>
          <a:xfrm>
            <a:off x="6677692" y="62604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1" name="Cercle : creux 290">
            <a:extLst>
              <a:ext uri="{FF2B5EF4-FFF2-40B4-BE49-F238E27FC236}">
                <a16:creationId xmlns:a16="http://schemas.microsoft.com/office/drawing/2014/main" id="{E4811949-81E7-4EE3-903C-A030E48FFA16}"/>
              </a:ext>
            </a:extLst>
          </p:cNvPr>
          <p:cNvSpPr/>
          <p:nvPr/>
        </p:nvSpPr>
        <p:spPr>
          <a:xfrm>
            <a:off x="6178954" y="54877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7" name="Cercle : creux 286">
            <a:extLst>
              <a:ext uri="{FF2B5EF4-FFF2-40B4-BE49-F238E27FC236}">
                <a16:creationId xmlns:a16="http://schemas.microsoft.com/office/drawing/2014/main" id="{C5B6C7D5-C772-4D3E-B6CD-87162F2ED4CE}"/>
              </a:ext>
            </a:extLst>
          </p:cNvPr>
          <p:cNvSpPr/>
          <p:nvPr/>
        </p:nvSpPr>
        <p:spPr>
          <a:xfrm>
            <a:off x="6677654" y="56324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8" name="Cercle : creux 287">
            <a:extLst>
              <a:ext uri="{FF2B5EF4-FFF2-40B4-BE49-F238E27FC236}">
                <a16:creationId xmlns:a16="http://schemas.microsoft.com/office/drawing/2014/main" id="{AB1D79F4-E5CF-4342-9961-628850C0B877}"/>
              </a:ext>
            </a:extLst>
          </p:cNvPr>
          <p:cNvSpPr/>
          <p:nvPr/>
        </p:nvSpPr>
        <p:spPr>
          <a:xfrm>
            <a:off x="6177259" y="56233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9" name="Cercle : creux 288">
            <a:extLst>
              <a:ext uri="{FF2B5EF4-FFF2-40B4-BE49-F238E27FC236}">
                <a16:creationId xmlns:a16="http://schemas.microsoft.com/office/drawing/2014/main" id="{849D5CF0-F4A4-4759-82F0-4348BB1A6CA6}"/>
              </a:ext>
            </a:extLst>
          </p:cNvPr>
          <p:cNvSpPr/>
          <p:nvPr/>
        </p:nvSpPr>
        <p:spPr>
          <a:xfrm>
            <a:off x="6431472" y="56307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6" name="Cercle : creux 295">
            <a:extLst>
              <a:ext uri="{FF2B5EF4-FFF2-40B4-BE49-F238E27FC236}">
                <a16:creationId xmlns:a16="http://schemas.microsoft.com/office/drawing/2014/main" id="{B8FC44D4-D80D-415E-9B3B-20BD83D6AA72}"/>
              </a:ext>
            </a:extLst>
          </p:cNvPr>
          <p:cNvSpPr/>
          <p:nvPr/>
        </p:nvSpPr>
        <p:spPr>
          <a:xfrm>
            <a:off x="6421473" y="50491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7" name="Cercle : creux 296">
            <a:extLst>
              <a:ext uri="{FF2B5EF4-FFF2-40B4-BE49-F238E27FC236}">
                <a16:creationId xmlns:a16="http://schemas.microsoft.com/office/drawing/2014/main" id="{FB418F17-DBE4-413F-9023-AB85A533C043}"/>
              </a:ext>
            </a:extLst>
          </p:cNvPr>
          <p:cNvSpPr/>
          <p:nvPr/>
        </p:nvSpPr>
        <p:spPr>
          <a:xfrm>
            <a:off x="6142890" y="500771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8" name="Cercle : creux 297">
            <a:extLst>
              <a:ext uri="{FF2B5EF4-FFF2-40B4-BE49-F238E27FC236}">
                <a16:creationId xmlns:a16="http://schemas.microsoft.com/office/drawing/2014/main" id="{A7DC5E5D-29D9-4F82-A184-25CC30175F1A}"/>
              </a:ext>
            </a:extLst>
          </p:cNvPr>
          <p:cNvSpPr/>
          <p:nvPr/>
        </p:nvSpPr>
        <p:spPr>
          <a:xfrm>
            <a:off x="6682728" y="505295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9" name="Organigramme : Connecteur 298">
            <a:extLst>
              <a:ext uri="{FF2B5EF4-FFF2-40B4-BE49-F238E27FC236}">
                <a16:creationId xmlns:a16="http://schemas.microsoft.com/office/drawing/2014/main" id="{87871DE1-763D-4599-ADFF-08EA10EFEA27}"/>
              </a:ext>
            </a:extLst>
          </p:cNvPr>
          <p:cNvSpPr/>
          <p:nvPr/>
        </p:nvSpPr>
        <p:spPr>
          <a:xfrm>
            <a:off x="6441500" y="598128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0" name="Organigramme : Connecteur 299">
            <a:extLst>
              <a:ext uri="{FF2B5EF4-FFF2-40B4-BE49-F238E27FC236}">
                <a16:creationId xmlns:a16="http://schemas.microsoft.com/office/drawing/2014/main" id="{81C3F8BC-C0F5-4AF7-A552-4AA88669ECB2}"/>
              </a:ext>
            </a:extLst>
          </p:cNvPr>
          <p:cNvSpPr/>
          <p:nvPr/>
        </p:nvSpPr>
        <p:spPr>
          <a:xfrm>
            <a:off x="6692219" y="598471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1" name="Cercle : creux 300">
            <a:extLst>
              <a:ext uri="{FF2B5EF4-FFF2-40B4-BE49-F238E27FC236}">
                <a16:creationId xmlns:a16="http://schemas.microsoft.com/office/drawing/2014/main" id="{82181567-7138-427F-82F3-2981F5255B53}"/>
              </a:ext>
            </a:extLst>
          </p:cNvPr>
          <p:cNvSpPr/>
          <p:nvPr/>
        </p:nvSpPr>
        <p:spPr>
          <a:xfrm>
            <a:off x="6425015" y="47656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2" name="Cercle : creux 301">
            <a:extLst>
              <a:ext uri="{FF2B5EF4-FFF2-40B4-BE49-F238E27FC236}">
                <a16:creationId xmlns:a16="http://schemas.microsoft.com/office/drawing/2014/main" id="{6699A478-2C1B-46BD-89AA-D4D4A8FFEB21}"/>
              </a:ext>
            </a:extLst>
          </p:cNvPr>
          <p:cNvSpPr/>
          <p:nvPr/>
        </p:nvSpPr>
        <p:spPr>
          <a:xfrm>
            <a:off x="6146432" y="472420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3" name="Cercle : creux 302">
            <a:extLst>
              <a:ext uri="{FF2B5EF4-FFF2-40B4-BE49-F238E27FC236}">
                <a16:creationId xmlns:a16="http://schemas.microsoft.com/office/drawing/2014/main" id="{57BF6B77-62E3-4BAE-9235-26190C1D8CE5}"/>
              </a:ext>
            </a:extLst>
          </p:cNvPr>
          <p:cNvSpPr/>
          <p:nvPr/>
        </p:nvSpPr>
        <p:spPr>
          <a:xfrm>
            <a:off x="6686270" y="47694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8" name="Cercle : creux 307">
            <a:extLst>
              <a:ext uri="{FF2B5EF4-FFF2-40B4-BE49-F238E27FC236}">
                <a16:creationId xmlns:a16="http://schemas.microsoft.com/office/drawing/2014/main" id="{8DF2C568-019E-473B-9740-75D172DE06C7}"/>
              </a:ext>
            </a:extLst>
          </p:cNvPr>
          <p:cNvSpPr/>
          <p:nvPr/>
        </p:nvSpPr>
        <p:spPr>
          <a:xfrm>
            <a:off x="6153535" y="411994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1" name="Cercle : creux 310">
            <a:extLst>
              <a:ext uri="{FF2B5EF4-FFF2-40B4-BE49-F238E27FC236}">
                <a16:creationId xmlns:a16="http://schemas.microsoft.com/office/drawing/2014/main" id="{761D25D1-A802-4AEF-A481-51A05E0214B6}"/>
              </a:ext>
            </a:extLst>
          </p:cNvPr>
          <p:cNvSpPr/>
          <p:nvPr/>
        </p:nvSpPr>
        <p:spPr>
          <a:xfrm>
            <a:off x="6146455" y="384174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2" name="Cercle : creux 311">
            <a:extLst>
              <a:ext uri="{FF2B5EF4-FFF2-40B4-BE49-F238E27FC236}">
                <a16:creationId xmlns:a16="http://schemas.microsoft.com/office/drawing/2014/main" id="{9BAA1FFE-48C4-46EB-B069-2D503985E62C}"/>
              </a:ext>
            </a:extLst>
          </p:cNvPr>
          <p:cNvSpPr/>
          <p:nvPr/>
        </p:nvSpPr>
        <p:spPr>
          <a:xfrm>
            <a:off x="6686293" y="388697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4" name="Cercle : creux 313">
            <a:extLst>
              <a:ext uri="{FF2B5EF4-FFF2-40B4-BE49-F238E27FC236}">
                <a16:creationId xmlns:a16="http://schemas.microsoft.com/office/drawing/2014/main" id="{220A0DFB-0E68-428B-AEA1-B756D1DDF72A}"/>
              </a:ext>
            </a:extLst>
          </p:cNvPr>
          <p:cNvSpPr/>
          <p:nvPr/>
        </p:nvSpPr>
        <p:spPr>
          <a:xfrm>
            <a:off x="6141134" y="354401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5" name="Cercle : creux 314">
            <a:extLst>
              <a:ext uri="{FF2B5EF4-FFF2-40B4-BE49-F238E27FC236}">
                <a16:creationId xmlns:a16="http://schemas.microsoft.com/office/drawing/2014/main" id="{1771AED9-29C6-4660-941D-383FDF331C64}"/>
              </a:ext>
            </a:extLst>
          </p:cNvPr>
          <p:cNvSpPr/>
          <p:nvPr/>
        </p:nvSpPr>
        <p:spPr>
          <a:xfrm>
            <a:off x="6680972" y="35892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6" name="Cercle : creux 315">
            <a:extLst>
              <a:ext uri="{FF2B5EF4-FFF2-40B4-BE49-F238E27FC236}">
                <a16:creationId xmlns:a16="http://schemas.microsoft.com/office/drawing/2014/main" id="{24056ABC-9AB4-4478-A854-0009F1F97556}"/>
              </a:ext>
            </a:extLst>
          </p:cNvPr>
          <p:cNvSpPr/>
          <p:nvPr/>
        </p:nvSpPr>
        <p:spPr>
          <a:xfrm>
            <a:off x="7096268" y="651932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9" name="Cercle : creux 318">
            <a:extLst>
              <a:ext uri="{FF2B5EF4-FFF2-40B4-BE49-F238E27FC236}">
                <a16:creationId xmlns:a16="http://schemas.microsoft.com/office/drawing/2014/main" id="{19C19F4F-161D-4970-9E6B-5969736D4A92}"/>
              </a:ext>
            </a:extLst>
          </p:cNvPr>
          <p:cNvSpPr/>
          <p:nvPr/>
        </p:nvSpPr>
        <p:spPr>
          <a:xfrm>
            <a:off x="7099822" y="5002393"/>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0" name="Cercle : creux 319">
            <a:extLst>
              <a:ext uri="{FF2B5EF4-FFF2-40B4-BE49-F238E27FC236}">
                <a16:creationId xmlns:a16="http://schemas.microsoft.com/office/drawing/2014/main" id="{CFD35236-740F-49B5-99ED-6D88A7ADFCC4}"/>
              </a:ext>
            </a:extLst>
          </p:cNvPr>
          <p:cNvSpPr/>
          <p:nvPr/>
        </p:nvSpPr>
        <p:spPr>
          <a:xfrm>
            <a:off x="7098058" y="3538645"/>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1" name="Cercle : creux 320">
            <a:extLst>
              <a:ext uri="{FF2B5EF4-FFF2-40B4-BE49-F238E27FC236}">
                <a16:creationId xmlns:a16="http://schemas.microsoft.com/office/drawing/2014/main" id="{FBBF2CA3-C83B-429F-A5C7-E4A2AB0CC2B6}"/>
              </a:ext>
            </a:extLst>
          </p:cNvPr>
          <p:cNvSpPr/>
          <p:nvPr/>
        </p:nvSpPr>
        <p:spPr>
          <a:xfrm>
            <a:off x="7108683" y="383635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2" name="Cercle : creux 321">
            <a:extLst>
              <a:ext uri="{FF2B5EF4-FFF2-40B4-BE49-F238E27FC236}">
                <a16:creationId xmlns:a16="http://schemas.microsoft.com/office/drawing/2014/main" id="{DF00AB1F-0A80-4845-8D17-B091196692F4}"/>
              </a:ext>
            </a:extLst>
          </p:cNvPr>
          <p:cNvSpPr/>
          <p:nvPr/>
        </p:nvSpPr>
        <p:spPr>
          <a:xfrm>
            <a:off x="7103368" y="471885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8" name="Organigramme : Connecteur 67">
            <a:extLst>
              <a:ext uri="{FF2B5EF4-FFF2-40B4-BE49-F238E27FC236}">
                <a16:creationId xmlns:a16="http://schemas.microsoft.com/office/drawing/2014/main" id="{F59917A4-7D50-4EE2-93E6-82854604AB09}"/>
              </a:ext>
            </a:extLst>
          </p:cNvPr>
          <p:cNvSpPr/>
          <p:nvPr/>
        </p:nvSpPr>
        <p:spPr>
          <a:xfrm>
            <a:off x="6187381" y="576822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1" name="Organigramme : Connecteur 280">
            <a:extLst>
              <a:ext uri="{FF2B5EF4-FFF2-40B4-BE49-F238E27FC236}">
                <a16:creationId xmlns:a16="http://schemas.microsoft.com/office/drawing/2014/main" id="{D2937EB1-1C61-4EE1-9563-68588FC3412F}"/>
              </a:ext>
            </a:extLst>
          </p:cNvPr>
          <p:cNvSpPr/>
          <p:nvPr/>
        </p:nvSpPr>
        <p:spPr>
          <a:xfrm>
            <a:off x="6146998" y="594695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2" name="Organigramme : Connecteur 281">
            <a:extLst>
              <a:ext uri="{FF2B5EF4-FFF2-40B4-BE49-F238E27FC236}">
                <a16:creationId xmlns:a16="http://schemas.microsoft.com/office/drawing/2014/main" id="{4151CAA3-69A7-44BA-BE7D-B56AF63E4205}"/>
              </a:ext>
            </a:extLst>
          </p:cNvPr>
          <p:cNvSpPr/>
          <p:nvPr/>
        </p:nvSpPr>
        <p:spPr>
          <a:xfrm>
            <a:off x="6427324" y="57597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3" name="Organigramme : Connecteur 282">
            <a:extLst>
              <a:ext uri="{FF2B5EF4-FFF2-40B4-BE49-F238E27FC236}">
                <a16:creationId xmlns:a16="http://schemas.microsoft.com/office/drawing/2014/main" id="{5F948F2B-1C31-46FA-BB42-8B1783D6B3DC}"/>
              </a:ext>
            </a:extLst>
          </p:cNvPr>
          <p:cNvSpPr/>
          <p:nvPr/>
        </p:nvSpPr>
        <p:spPr>
          <a:xfrm>
            <a:off x="6678043" y="576320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24" name="Cercle : creux 323">
            <a:extLst>
              <a:ext uri="{FF2B5EF4-FFF2-40B4-BE49-F238E27FC236}">
                <a16:creationId xmlns:a16="http://schemas.microsoft.com/office/drawing/2014/main" id="{841CB78C-849A-43CD-B23F-26BECBC4A542}"/>
              </a:ext>
            </a:extLst>
          </p:cNvPr>
          <p:cNvSpPr/>
          <p:nvPr/>
        </p:nvSpPr>
        <p:spPr>
          <a:xfrm>
            <a:off x="7141693" y="562887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3" name="Cercle : creux 322">
            <a:extLst>
              <a:ext uri="{FF2B5EF4-FFF2-40B4-BE49-F238E27FC236}">
                <a16:creationId xmlns:a16="http://schemas.microsoft.com/office/drawing/2014/main" id="{F194B9EC-870A-4628-90B1-BEBD6833FAB9}"/>
              </a:ext>
            </a:extLst>
          </p:cNvPr>
          <p:cNvSpPr/>
          <p:nvPr/>
        </p:nvSpPr>
        <p:spPr>
          <a:xfrm>
            <a:off x="7143467" y="57582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8" name="Cercle : creux 317">
            <a:extLst>
              <a:ext uri="{FF2B5EF4-FFF2-40B4-BE49-F238E27FC236}">
                <a16:creationId xmlns:a16="http://schemas.microsoft.com/office/drawing/2014/main" id="{FF9F967C-1B2E-4F8B-A15A-246226213FCA}"/>
              </a:ext>
            </a:extLst>
          </p:cNvPr>
          <p:cNvSpPr/>
          <p:nvPr/>
        </p:nvSpPr>
        <p:spPr>
          <a:xfrm>
            <a:off x="7099805" y="594339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5" name="Organigramme : Connecteur 324">
            <a:extLst>
              <a:ext uri="{FF2B5EF4-FFF2-40B4-BE49-F238E27FC236}">
                <a16:creationId xmlns:a16="http://schemas.microsoft.com/office/drawing/2014/main" id="{E50A729E-5965-444D-B628-D75B54E31A1E}"/>
              </a:ext>
            </a:extLst>
          </p:cNvPr>
          <p:cNvSpPr/>
          <p:nvPr/>
        </p:nvSpPr>
        <p:spPr>
          <a:xfrm>
            <a:off x="7100454" y="622682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3" name="ZoneTexte 202">
            <a:extLst>
              <a:ext uri="{FF2B5EF4-FFF2-40B4-BE49-F238E27FC236}">
                <a16:creationId xmlns:a16="http://schemas.microsoft.com/office/drawing/2014/main" id="{7015F404-F304-4BA1-A114-262890620E4E}"/>
              </a:ext>
            </a:extLst>
          </p:cNvPr>
          <p:cNvSpPr txBox="1"/>
          <p:nvPr/>
        </p:nvSpPr>
        <p:spPr>
          <a:xfrm>
            <a:off x="8932710" y="4666824"/>
            <a:ext cx="2975507" cy="553998"/>
          </a:xfrm>
          <a:prstGeom prst="rect">
            <a:avLst/>
          </a:prstGeom>
          <a:noFill/>
        </p:spPr>
        <p:txBody>
          <a:bodyPr wrap="square" rtlCol="0">
            <a:spAutoFit/>
          </a:bodyPr>
          <a:lstStyle/>
          <a:p>
            <a:r>
              <a:rPr lang="fr-FR" sz="3000" b="1" dirty="0">
                <a:solidFill>
                  <a:schemeClr val="accent6"/>
                </a:solidFill>
                <a:latin typeface="Verdana" panose="020B0604030504040204" pitchFamily="34" charset="0"/>
                <a:ea typeface="Verdana" panose="020B0604030504040204" pitchFamily="34" charset="0"/>
              </a:rPr>
              <a:t>Dans 5 ans</a:t>
            </a:r>
          </a:p>
        </p:txBody>
      </p:sp>
    </p:spTree>
    <p:extLst>
      <p:ext uri="{BB962C8B-B14F-4D97-AF65-F5344CB8AC3E}">
        <p14:creationId xmlns:p14="http://schemas.microsoft.com/office/powerpoint/2010/main" val="40981842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Connecteur droit 24">
            <a:extLst>
              <a:ext uri="{FF2B5EF4-FFF2-40B4-BE49-F238E27FC236}">
                <a16:creationId xmlns:a16="http://schemas.microsoft.com/office/drawing/2014/main" id="{A1A2AD94-ED72-483B-973B-59C8FE188294}"/>
              </a:ext>
            </a:extLst>
          </p:cNvPr>
          <p:cNvCxnSpPr/>
          <p:nvPr/>
        </p:nvCxnSpPr>
        <p:spPr>
          <a:xfrm>
            <a:off x="2348033" y="3557803"/>
            <a:ext cx="0" cy="3213538"/>
          </a:xfrm>
          <a:prstGeom prst="line">
            <a:avLst/>
          </a:prstGeom>
        </p:spPr>
        <p:style>
          <a:lnRef idx="1">
            <a:schemeClr val="accent4"/>
          </a:lnRef>
          <a:fillRef idx="0">
            <a:schemeClr val="accent4"/>
          </a:fillRef>
          <a:effectRef idx="0">
            <a:schemeClr val="accent4"/>
          </a:effectRef>
          <a:fontRef idx="minor">
            <a:schemeClr val="tx1"/>
          </a:fontRef>
        </p:style>
      </p:cxnSp>
      <p:sp>
        <p:nvSpPr>
          <p:cNvPr id="74" name="Cercle : creux 73">
            <a:extLst>
              <a:ext uri="{FF2B5EF4-FFF2-40B4-BE49-F238E27FC236}">
                <a16:creationId xmlns:a16="http://schemas.microsoft.com/office/drawing/2014/main" id="{99CDE7C4-50C0-403D-AB92-935F70DB9520}"/>
              </a:ext>
            </a:extLst>
          </p:cNvPr>
          <p:cNvSpPr/>
          <p:nvPr/>
        </p:nvSpPr>
        <p:spPr>
          <a:xfrm>
            <a:off x="2239717" y="536389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9" name="Organigramme : Connecteur 68">
            <a:extLst>
              <a:ext uri="{FF2B5EF4-FFF2-40B4-BE49-F238E27FC236}">
                <a16:creationId xmlns:a16="http://schemas.microsoft.com/office/drawing/2014/main" id="{C485E0CD-FD21-4FAE-9BB6-5B72ED312E32}"/>
              </a:ext>
            </a:extLst>
          </p:cNvPr>
          <p:cNvSpPr/>
          <p:nvPr/>
        </p:nvSpPr>
        <p:spPr>
          <a:xfrm>
            <a:off x="2234315" y="54914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t>Stratégie internationale</a:t>
            </a:r>
            <a:br>
              <a:rPr lang="fr-FR" dirty="0"/>
            </a:br>
            <a:r>
              <a:rPr lang="fr-FR" dirty="0"/>
              <a:t>2025-2030</a:t>
            </a: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r>
              <a:rPr lang="fr-FR" sz="6200" b="1" dirty="0">
                <a:solidFill>
                  <a:srgbClr val="FF0000"/>
                </a:solidFill>
              </a:rPr>
              <a:t>solidaire</a:t>
            </a:r>
          </a:p>
          <a:p>
            <a:pPr algn="r"/>
            <a:r>
              <a:rPr lang="fr-FR" sz="6200" b="1" dirty="0">
                <a:solidFill>
                  <a:srgbClr val="FF0000"/>
                </a:solidFill>
              </a:rPr>
              <a:t>experte</a:t>
            </a:r>
          </a:p>
          <a:p>
            <a:pPr algn="r"/>
            <a:r>
              <a:rPr lang="fr-FR" sz="6200" b="1" dirty="0">
                <a:solidFill>
                  <a:srgbClr val="FF0000"/>
                </a:solidFill>
              </a:rPr>
              <a:t>coopérante</a:t>
            </a:r>
          </a:p>
          <a:p>
            <a:pPr algn="r"/>
            <a:r>
              <a:rPr lang="fr-FR" sz="6200" b="1" dirty="0">
                <a:solidFill>
                  <a:srgbClr val="FF0000"/>
                </a:solidFill>
              </a:rPr>
              <a:t>en réseau</a:t>
            </a:r>
          </a:p>
          <a:p>
            <a:pPr algn="r"/>
            <a:r>
              <a:rPr lang="fr-FR" sz="6200" b="1" dirty="0">
                <a:solidFill>
                  <a:srgbClr val="FF0000"/>
                </a:solidFill>
              </a:rPr>
              <a:t>partenariale</a:t>
            </a:r>
          </a:p>
          <a:p>
            <a:pPr algn="r"/>
            <a:r>
              <a:rPr lang="fr-FR" sz="6200" b="1"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b="1" dirty="0">
                <a:solidFill>
                  <a:srgbClr val="FF0000"/>
                </a:solidFill>
              </a:rPr>
              <a:t>mobile</a:t>
            </a:r>
          </a:p>
          <a:p>
            <a:pPr algn="r"/>
            <a:r>
              <a:rPr lang="fr-FR" sz="6200" b="1" dirty="0">
                <a:solidFill>
                  <a:srgbClr val="FF0000"/>
                </a:solidFill>
              </a:rPr>
              <a:t>accueillante</a:t>
            </a:r>
          </a:p>
          <a:p>
            <a:pPr algn="r"/>
            <a:r>
              <a:rPr lang="fr-FR" sz="6200" b="1"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Sous-titre 6">
            <a:extLst>
              <a:ext uri="{FF2B5EF4-FFF2-40B4-BE49-F238E27FC236}">
                <a16:creationId xmlns:a16="http://schemas.microsoft.com/office/drawing/2014/main" id="{C555C10D-EAE8-4B3E-B55B-EB0147851BCB}"/>
              </a:ext>
            </a:extLst>
          </p:cNvPr>
          <p:cNvSpPr txBox="1">
            <a:spLocks/>
          </p:cNvSpPr>
          <p:nvPr/>
        </p:nvSpPr>
        <p:spPr>
          <a:xfrm>
            <a:off x="71958" y="1754154"/>
            <a:ext cx="2750804" cy="813609"/>
          </a:xfrm>
          <a:prstGeom prst="rect">
            <a:avLst/>
          </a:prstGeom>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lnSpc>
                <a:spcPct val="100000"/>
              </a:lnSpc>
              <a:spcBef>
                <a:spcPts val="0"/>
              </a:spcBef>
            </a:pPr>
            <a:r>
              <a:rPr lang="fr-FR" sz="2400" b="1" dirty="0">
                <a:solidFill>
                  <a:srgbClr val="FFC000"/>
                </a:solidFill>
                <a:latin typeface="Verdana"/>
              </a:rPr>
              <a:t>    </a:t>
            </a:r>
            <a:r>
              <a:rPr lang="fr-FR" sz="2400" b="1" dirty="0">
                <a:solidFill>
                  <a:schemeClr val="bg1"/>
                </a:solidFill>
                <a:latin typeface="Verdana"/>
              </a:rPr>
              <a:t>DES ZONES</a:t>
            </a:r>
          </a:p>
          <a:p>
            <a:pPr algn="l">
              <a:lnSpc>
                <a:spcPct val="100000"/>
              </a:lnSpc>
              <a:spcBef>
                <a:spcPts val="0"/>
              </a:spcBef>
            </a:pPr>
            <a:r>
              <a:rPr lang="fr-FR" sz="2400" b="1" dirty="0">
                <a:solidFill>
                  <a:schemeClr val="bg1"/>
                </a:solidFill>
                <a:latin typeface="Verdana"/>
              </a:rPr>
              <a:t>PRIORITAIRES</a:t>
            </a:r>
          </a:p>
        </p:txBody>
      </p:sp>
      <p:sp>
        <p:nvSpPr>
          <p:cNvPr id="8" name="Sous-titre 6">
            <a:extLst>
              <a:ext uri="{FF2B5EF4-FFF2-40B4-BE49-F238E27FC236}">
                <a16:creationId xmlns:a16="http://schemas.microsoft.com/office/drawing/2014/main" id="{84BF5239-D402-45F4-B582-99AAE3E80E26}"/>
              </a:ext>
            </a:extLst>
          </p:cNvPr>
          <p:cNvSpPr txBox="1">
            <a:spLocks/>
          </p:cNvSpPr>
          <p:nvPr/>
        </p:nvSpPr>
        <p:spPr>
          <a:xfrm rot="18620886">
            <a:off x="1868386" y="1811472"/>
            <a:ext cx="3540419" cy="114485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1 Z Europe</a:t>
            </a:r>
          </a:p>
          <a:p>
            <a:pPr algn="l">
              <a:lnSpc>
                <a:spcPct val="100000"/>
              </a:lnSpc>
              <a:spcBef>
                <a:spcPts val="0"/>
              </a:spcBef>
            </a:pPr>
            <a:r>
              <a:rPr lang="fr-FR" sz="1200" b="1" dirty="0">
                <a:solidFill>
                  <a:srgbClr val="FFC000"/>
                </a:solidFill>
                <a:latin typeface="Verdana"/>
              </a:rPr>
              <a:t> </a:t>
            </a:r>
            <a:r>
              <a:rPr lang="fr-FR" sz="1200" dirty="0">
                <a:solidFill>
                  <a:srgbClr val="FFC000"/>
                </a:solidFill>
                <a:latin typeface="Verdana"/>
              </a:rPr>
              <a:t>  dont Suisse</a:t>
            </a:r>
          </a:p>
          <a:p>
            <a:pPr algn="l">
              <a:lnSpc>
                <a:spcPct val="100000"/>
              </a:lnSpc>
              <a:spcBef>
                <a:spcPts val="0"/>
              </a:spcBef>
            </a:pPr>
            <a:r>
              <a:rPr lang="fr-FR" sz="1200" dirty="0">
                <a:solidFill>
                  <a:srgbClr val="FFC000"/>
                </a:solidFill>
                <a:latin typeface="Verdana"/>
              </a:rPr>
              <a:t>      dont E du nord</a:t>
            </a:r>
          </a:p>
          <a:p>
            <a:pPr algn="l">
              <a:lnSpc>
                <a:spcPct val="100000"/>
              </a:lnSpc>
              <a:spcBef>
                <a:spcPts val="0"/>
              </a:spcBef>
            </a:pPr>
            <a:r>
              <a:rPr lang="fr-FR" sz="1200" dirty="0">
                <a:solidFill>
                  <a:srgbClr val="FFC000"/>
                </a:solidFill>
                <a:latin typeface="Verdana"/>
              </a:rPr>
              <a:t>        dont E centrale et orientale</a:t>
            </a:r>
          </a:p>
          <a:p>
            <a:pPr algn="l">
              <a:lnSpc>
                <a:spcPct val="100000"/>
              </a:lnSpc>
              <a:spcBef>
                <a:spcPts val="0"/>
              </a:spcBef>
            </a:pPr>
            <a:r>
              <a:rPr lang="fr-FR" sz="1200" dirty="0">
                <a:solidFill>
                  <a:srgbClr val="FFC000"/>
                </a:solidFill>
                <a:latin typeface="Verdana"/>
              </a:rPr>
              <a:t>           dont Balkans et voisins </a:t>
            </a:r>
          </a:p>
          <a:p>
            <a:pPr algn="l">
              <a:lnSpc>
                <a:spcPct val="100000"/>
              </a:lnSpc>
            </a:pPr>
            <a:endParaRPr lang="fr-FR" dirty="0">
              <a:solidFill>
                <a:srgbClr val="FFC000"/>
              </a:solidFill>
              <a:latin typeface="Verdana"/>
            </a:endParaRPr>
          </a:p>
        </p:txBody>
      </p:sp>
      <p:sp>
        <p:nvSpPr>
          <p:cNvPr id="9" name="Sous-titre 6">
            <a:extLst>
              <a:ext uri="{FF2B5EF4-FFF2-40B4-BE49-F238E27FC236}">
                <a16:creationId xmlns:a16="http://schemas.microsoft.com/office/drawing/2014/main" id="{4A5DA83C-3C0F-40D3-AE8A-FCDCF2A96C42}"/>
              </a:ext>
            </a:extLst>
          </p:cNvPr>
          <p:cNvSpPr txBox="1">
            <a:spLocks/>
          </p:cNvSpPr>
          <p:nvPr/>
        </p:nvSpPr>
        <p:spPr>
          <a:xfrm rot="18620886">
            <a:off x="3474905" y="1419666"/>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2 Z </a:t>
            </a:r>
            <a:r>
              <a:rPr lang="fr-FR" sz="2200" b="1" dirty="0" err="1">
                <a:solidFill>
                  <a:srgbClr val="FFC000"/>
                </a:solidFill>
                <a:latin typeface="Verdana"/>
              </a:rPr>
              <a:t>anglo-sax</a:t>
            </a:r>
            <a:r>
              <a:rPr lang="fr-FR" sz="2200" b="1" dirty="0">
                <a:solidFill>
                  <a:srgbClr val="FFC000"/>
                </a:solidFill>
                <a:latin typeface="Verdana"/>
              </a:rPr>
              <a:t>.</a:t>
            </a:r>
          </a:p>
          <a:p>
            <a:pPr algn="l">
              <a:lnSpc>
                <a:spcPct val="100000"/>
              </a:lnSpc>
              <a:spcBef>
                <a:spcPts val="0"/>
              </a:spcBef>
            </a:pPr>
            <a:r>
              <a:rPr lang="fr-FR" sz="1300" b="1" dirty="0">
                <a:solidFill>
                  <a:srgbClr val="FFC000"/>
                </a:solidFill>
                <a:latin typeface="Verdana"/>
              </a:rPr>
              <a:t> </a:t>
            </a:r>
            <a:r>
              <a:rPr lang="fr-FR" sz="1300" dirty="0">
                <a:solidFill>
                  <a:srgbClr val="FFC000"/>
                </a:solidFill>
                <a:latin typeface="Verdana"/>
              </a:rPr>
              <a:t>  </a:t>
            </a:r>
            <a:r>
              <a:rPr lang="fr-FR" sz="1200" dirty="0">
                <a:solidFill>
                  <a:srgbClr val="FFC000"/>
                </a:solidFill>
                <a:latin typeface="Verdana"/>
              </a:rPr>
              <a:t>dont Royaume-Uni, Irlande</a:t>
            </a:r>
          </a:p>
          <a:p>
            <a:pPr algn="l">
              <a:lnSpc>
                <a:spcPct val="100000"/>
              </a:lnSpc>
              <a:spcBef>
                <a:spcPts val="0"/>
              </a:spcBef>
            </a:pPr>
            <a:r>
              <a:rPr lang="fr-FR" sz="1200" dirty="0">
                <a:solidFill>
                  <a:srgbClr val="FFC000"/>
                </a:solidFill>
                <a:latin typeface="Verdana"/>
              </a:rPr>
              <a:t>      dont Etats-Unis et Canada</a:t>
            </a:r>
          </a:p>
          <a:p>
            <a:pPr algn="l">
              <a:lnSpc>
                <a:spcPct val="100000"/>
              </a:lnSpc>
              <a:spcBef>
                <a:spcPts val="0"/>
              </a:spcBef>
            </a:pPr>
            <a:r>
              <a:rPr lang="fr-FR" sz="1200" dirty="0">
                <a:solidFill>
                  <a:srgbClr val="FFC000"/>
                </a:solidFill>
                <a:latin typeface="Verdana"/>
              </a:rPr>
              <a:t>         dont Australie et </a:t>
            </a:r>
            <a:r>
              <a:rPr lang="fr-FR" sz="1200" dirty="0" err="1">
                <a:solidFill>
                  <a:srgbClr val="FFC000"/>
                </a:solidFill>
                <a:latin typeface="Verdana"/>
              </a:rPr>
              <a:t>N.Zélande</a:t>
            </a: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sp>
        <p:nvSpPr>
          <p:cNvPr id="10" name="Sous-titre 6">
            <a:extLst>
              <a:ext uri="{FF2B5EF4-FFF2-40B4-BE49-F238E27FC236}">
                <a16:creationId xmlns:a16="http://schemas.microsoft.com/office/drawing/2014/main" id="{78A5F367-17B2-4553-AC76-7EFBB129EF11}"/>
              </a:ext>
            </a:extLst>
          </p:cNvPr>
          <p:cNvSpPr txBox="1">
            <a:spLocks/>
          </p:cNvSpPr>
          <p:nvPr/>
        </p:nvSpPr>
        <p:spPr>
          <a:xfrm rot="18620886">
            <a:off x="4835456" y="1422568"/>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3 Z </a:t>
            </a:r>
            <a:r>
              <a:rPr lang="fr-FR" sz="2200" b="1" dirty="0" err="1">
                <a:solidFill>
                  <a:srgbClr val="FFC000"/>
                </a:solidFill>
                <a:latin typeface="Verdana"/>
              </a:rPr>
              <a:t>dévelop</a:t>
            </a:r>
            <a:r>
              <a:rPr lang="fr-FR" sz="2200" b="1" dirty="0">
                <a:solidFill>
                  <a:srgbClr val="FFC000"/>
                </a:solidFill>
                <a:latin typeface="Verdana"/>
              </a:rPr>
              <a:t>.</a:t>
            </a:r>
          </a:p>
          <a:p>
            <a:pPr algn="l">
              <a:lnSpc>
                <a:spcPct val="100000"/>
              </a:lnSpc>
              <a:spcBef>
                <a:spcPts val="0"/>
              </a:spcBef>
            </a:pPr>
            <a:r>
              <a:rPr lang="fr-FR" sz="1200" dirty="0">
                <a:solidFill>
                  <a:srgbClr val="FFC000"/>
                </a:solidFill>
                <a:latin typeface="Verdana"/>
              </a:rPr>
              <a:t>   dont Asie Sud et Est</a:t>
            </a:r>
          </a:p>
          <a:p>
            <a:pPr algn="l">
              <a:lnSpc>
                <a:spcPct val="100000"/>
              </a:lnSpc>
              <a:spcBef>
                <a:spcPts val="0"/>
              </a:spcBef>
            </a:pPr>
            <a:r>
              <a:rPr lang="fr-FR" sz="1200" dirty="0">
                <a:solidFill>
                  <a:srgbClr val="FFC000"/>
                </a:solidFill>
                <a:latin typeface="Verdana"/>
              </a:rPr>
              <a:t>      dont Proche et M-Orient</a:t>
            </a:r>
          </a:p>
          <a:p>
            <a:pPr algn="l">
              <a:lnSpc>
                <a:spcPct val="100000"/>
              </a:lnSpc>
            </a:pPr>
            <a:endParaRPr lang="fr-FR" dirty="0">
              <a:solidFill>
                <a:srgbClr val="FFC000"/>
              </a:solidFill>
              <a:latin typeface="Verdana"/>
            </a:endParaRPr>
          </a:p>
        </p:txBody>
      </p:sp>
      <p:sp>
        <p:nvSpPr>
          <p:cNvPr id="11" name="Sous-titre 6">
            <a:extLst>
              <a:ext uri="{FF2B5EF4-FFF2-40B4-BE49-F238E27FC236}">
                <a16:creationId xmlns:a16="http://schemas.microsoft.com/office/drawing/2014/main" id="{D46758FC-7415-4951-8266-3E55635A5D11}"/>
              </a:ext>
            </a:extLst>
          </p:cNvPr>
          <p:cNvSpPr txBox="1">
            <a:spLocks/>
          </p:cNvSpPr>
          <p:nvPr/>
        </p:nvSpPr>
        <p:spPr>
          <a:xfrm rot="18620886">
            <a:off x="5527477" y="1602049"/>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4 Z actives</a:t>
            </a:r>
          </a:p>
          <a:p>
            <a:pPr algn="l">
              <a:lnSpc>
                <a:spcPct val="100000"/>
              </a:lnSpc>
              <a:spcBef>
                <a:spcPts val="0"/>
              </a:spcBef>
            </a:pPr>
            <a:r>
              <a:rPr lang="fr-FR" sz="1200" dirty="0">
                <a:solidFill>
                  <a:srgbClr val="FFC000"/>
                </a:solidFill>
                <a:latin typeface="Verdana"/>
              </a:rPr>
              <a:t>   dont Amérique latine</a:t>
            </a:r>
          </a:p>
          <a:p>
            <a:pPr algn="l">
              <a:lnSpc>
                <a:spcPct val="100000"/>
              </a:lnSpc>
              <a:spcBef>
                <a:spcPts val="0"/>
              </a:spcBef>
            </a:pPr>
            <a:r>
              <a:rPr lang="fr-FR" sz="1200" dirty="0">
                <a:solidFill>
                  <a:srgbClr val="FFC000"/>
                </a:solidFill>
                <a:latin typeface="Verdana"/>
              </a:rPr>
              <a:t>       dont Afrique subsaharienne</a:t>
            </a:r>
          </a:p>
          <a:p>
            <a:pPr algn="l">
              <a:lnSpc>
                <a:spcPct val="100000"/>
              </a:lnSpc>
            </a:pPr>
            <a:endParaRPr lang="fr-FR" dirty="0">
              <a:solidFill>
                <a:srgbClr val="FFC000"/>
              </a:solidFill>
              <a:latin typeface="Verdana"/>
            </a:endParaRPr>
          </a:p>
        </p:txBody>
      </p:sp>
      <p:cxnSp>
        <p:nvCxnSpPr>
          <p:cNvPr id="20" name="Connecteur droit 19">
            <a:extLst>
              <a:ext uri="{FF2B5EF4-FFF2-40B4-BE49-F238E27FC236}">
                <a16:creationId xmlns:a16="http://schemas.microsoft.com/office/drawing/2014/main" id="{E7BEB3CB-65A5-4AE7-8EBA-63D994043FD6}"/>
              </a:ext>
            </a:extLst>
          </p:cNvPr>
          <p:cNvCxnSpPr>
            <a:cxnSpLocks/>
          </p:cNvCxnSpPr>
          <p:nvPr/>
        </p:nvCxnSpPr>
        <p:spPr>
          <a:xfrm>
            <a:off x="2006083" y="367505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sp>
        <p:nvSpPr>
          <p:cNvPr id="27" name="Sous-titre 6">
            <a:extLst>
              <a:ext uri="{FF2B5EF4-FFF2-40B4-BE49-F238E27FC236}">
                <a16:creationId xmlns:a16="http://schemas.microsoft.com/office/drawing/2014/main" id="{0BD0D81F-0B0F-4701-AE22-A5D10C37B5BA}"/>
              </a:ext>
            </a:extLst>
          </p:cNvPr>
          <p:cNvSpPr txBox="1">
            <a:spLocks/>
          </p:cNvSpPr>
          <p:nvPr/>
        </p:nvSpPr>
        <p:spPr>
          <a:xfrm rot="18620886">
            <a:off x="6519622" y="1577160"/>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5 autres pays</a:t>
            </a:r>
          </a:p>
          <a:p>
            <a:pPr algn="l">
              <a:lnSpc>
                <a:spcPct val="120000"/>
              </a:lnSpc>
              <a:spcBef>
                <a:spcPts val="0"/>
              </a:spcBef>
            </a:pP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cxnSp>
        <p:nvCxnSpPr>
          <p:cNvPr id="31" name="Connecteur droit 30">
            <a:extLst>
              <a:ext uri="{FF2B5EF4-FFF2-40B4-BE49-F238E27FC236}">
                <a16:creationId xmlns:a16="http://schemas.microsoft.com/office/drawing/2014/main" id="{A5CFBD8B-1A55-4DA2-BED1-25D495F3F0B8}"/>
              </a:ext>
            </a:extLst>
          </p:cNvPr>
          <p:cNvCxnSpPr>
            <a:cxnSpLocks/>
          </p:cNvCxnSpPr>
          <p:nvPr/>
        </p:nvCxnSpPr>
        <p:spPr>
          <a:xfrm>
            <a:off x="2009187" y="397674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2" name="Connecteur droit 31">
            <a:extLst>
              <a:ext uri="{FF2B5EF4-FFF2-40B4-BE49-F238E27FC236}">
                <a16:creationId xmlns:a16="http://schemas.microsoft.com/office/drawing/2014/main" id="{A063529F-7E54-4A88-B44A-FF467CB31766}"/>
              </a:ext>
            </a:extLst>
          </p:cNvPr>
          <p:cNvCxnSpPr>
            <a:cxnSpLocks/>
          </p:cNvCxnSpPr>
          <p:nvPr/>
        </p:nvCxnSpPr>
        <p:spPr>
          <a:xfrm>
            <a:off x="2009187" y="425977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3" name="Connecteur droit 32">
            <a:extLst>
              <a:ext uri="{FF2B5EF4-FFF2-40B4-BE49-F238E27FC236}">
                <a16:creationId xmlns:a16="http://schemas.microsoft.com/office/drawing/2014/main" id="{FDD2F3E7-0523-4702-BA59-D6424BEA91C8}"/>
              </a:ext>
            </a:extLst>
          </p:cNvPr>
          <p:cNvCxnSpPr>
            <a:cxnSpLocks/>
          </p:cNvCxnSpPr>
          <p:nvPr/>
        </p:nvCxnSpPr>
        <p:spPr>
          <a:xfrm>
            <a:off x="2009187" y="454280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4" name="Connecteur droit 33">
            <a:extLst>
              <a:ext uri="{FF2B5EF4-FFF2-40B4-BE49-F238E27FC236}">
                <a16:creationId xmlns:a16="http://schemas.microsoft.com/office/drawing/2014/main" id="{BC0366AA-26A8-4D4C-A83B-6CC316312879}"/>
              </a:ext>
            </a:extLst>
          </p:cNvPr>
          <p:cNvCxnSpPr>
            <a:cxnSpLocks/>
          </p:cNvCxnSpPr>
          <p:nvPr/>
        </p:nvCxnSpPr>
        <p:spPr>
          <a:xfrm>
            <a:off x="2009187" y="485382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5" name="Connecteur droit 34">
            <a:extLst>
              <a:ext uri="{FF2B5EF4-FFF2-40B4-BE49-F238E27FC236}">
                <a16:creationId xmlns:a16="http://schemas.microsoft.com/office/drawing/2014/main" id="{2ACE7D66-B286-4242-8CD4-EC28D15AB5D2}"/>
              </a:ext>
            </a:extLst>
          </p:cNvPr>
          <p:cNvCxnSpPr>
            <a:cxnSpLocks/>
          </p:cNvCxnSpPr>
          <p:nvPr/>
        </p:nvCxnSpPr>
        <p:spPr>
          <a:xfrm>
            <a:off x="2002806" y="546342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6" name="Connecteur droit 35">
            <a:extLst>
              <a:ext uri="{FF2B5EF4-FFF2-40B4-BE49-F238E27FC236}">
                <a16:creationId xmlns:a16="http://schemas.microsoft.com/office/drawing/2014/main" id="{70596CA9-24A3-4879-B873-20F9A0CA9202}"/>
              </a:ext>
            </a:extLst>
          </p:cNvPr>
          <p:cNvCxnSpPr>
            <a:cxnSpLocks/>
          </p:cNvCxnSpPr>
          <p:nvPr/>
        </p:nvCxnSpPr>
        <p:spPr>
          <a:xfrm>
            <a:off x="2009187" y="5587833"/>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7" name="Connecteur droit 36">
            <a:extLst>
              <a:ext uri="{FF2B5EF4-FFF2-40B4-BE49-F238E27FC236}">
                <a16:creationId xmlns:a16="http://schemas.microsoft.com/office/drawing/2014/main" id="{D278FBDA-6EAB-475B-99BA-D2F40561B4A2}"/>
              </a:ext>
            </a:extLst>
          </p:cNvPr>
          <p:cNvCxnSpPr>
            <a:cxnSpLocks/>
          </p:cNvCxnSpPr>
          <p:nvPr/>
        </p:nvCxnSpPr>
        <p:spPr>
          <a:xfrm>
            <a:off x="2009187" y="5730902"/>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8" name="Connecteur droit 37">
            <a:extLst>
              <a:ext uri="{FF2B5EF4-FFF2-40B4-BE49-F238E27FC236}">
                <a16:creationId xmlns:a16="http://schemas.microsoft.com/office/drawing/2014/main" id="{5E455CAF-4FAB-4833-A689-B4BE634CAC9C}"/>
              </a:ext>
            </a:extLst>
          </p:cNvPr>
          <p:cNvCxnSpPr>
            <a:cxnSpLocks/>
          </p:cNvCxnSpPr>
          <p:nvPr/>
        </p:nvCxnSpPr>
        <p:spPr>
          <a:xfrm>
            <a:off x="2009187" y="586187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9" name="Connecteur droit 38">
            <a:extLst>
              <a:ext uri="{FF2B5EF4-FFF2-40B4-BE49-F238E27FC236}">
                <a16:creationId xmlns:a16="http://schemas.microsoft.com/office/drawing/2014/main" id="{5C27AC94-C9B5-4265-BB42-8C9F12FF5A13}"/>
              </a:ext>
            </a:extLst>
          </p:cNvPr>
          <p:cNvCxnSpPr>
            <a:cxnSpLocks/>
          </p:cNvCxnSpPr>
          <p:nvPr/>
        </p:nvCxnSpPr>
        <p:spPr>
          <a:xfrm>
            <a:off x="2009187" y="513996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0" name="Connecteur droit 39">
            <a:extLst>
              <a:ext uri="{FF2B5EF4-FFF2-40B4-BE49-F238E27FC236}">
                <a16:creationId xmlns:a16="http://schemas.microsoft.com/office/drawing/2014/main" id="{617A4ECB-4D41-4812-BD15-E3049BDCC62F}"/>
              </a:ext>
            </a:extLst>
          </p:cNvPr>
          <p:cNvCxnSpPr>
            <a:cxnSpLocks/>
          </p:cNvCxnSpPr>
          <p:nvPr/>
        </p:nvCxnSpPr>
        <p:spPr>
          <a:xfrm>
            <a:off x="2009187" y="6072370"/>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1" name="Connecteur droit 40">
            <a:extLst>
              <a:ext uri="{FF2B5EF4-FFF2-40B4-BE49-F238E27FC236}">
                <a16:creationId xmlns:a16="http://schemas.microsoft.com/office/drawing/2014/main" id="{BF485A57-FA7B-4FF1-B152-F0176570F6FE}"/>
              </a:ext>
            </a:extLst>
          </p:cNvPr>
          <p:cNvCxnSpPr>
            <a:cxnSpLocks/>
          </p:cNvCxnSpPr>
          <p:nvPr/>
        </p:nvCxnSpPr>
        <p:spPr>
          <a:xfrm>
            <a:off x="2002806" y="6368495"/>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2" name="Connecteur droit 41">
            <a:extLst>
              <a:ext uri="{FF2B5EF4-FFF2-40B4-BE49-F238E27FC236}">
                <a16:creationId xmlns:a16="http://schemas.microsoft.com/office/drawing/2014/main" id="{707DC9E2-24B9-4AF9-B85A-CF8136B204B0}"/>
              </a:ext>
            </a:extLst>
          </p:cNvPr>
          <p:cNvCxnSpPr>
            <a:cxnSpLocks/>
          </p:cNvCxnSpPr>
          <p:nvPr/>
        </p:nvCxnSpPr>
        <p:spPr>
          <a:xfrm>
            <a:off x="2002806" y="666085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3" name="Connecteur droit 42">
            <a:extLst>
              <a:ext uri="{FF2B5EF4-FFF2-40B4-BE49-F238E27FC236}">
                <a16:creationId xmlns:a16="http://schemas.microsoft.com/office/drawing/2014/main" id="{5E4B3B02-EA55-4CDD-9454-44406320FE2F}"/>
              </a:ext>
            </a:extLst>
          </p:cNvPr>
          <p:cNvCxnSpPr/>
          <p:nvPr/>
        </p:nvCxnSpPr>
        <p:spPr>
          <a:xfrm>
            <a:off x="2819919"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4" name="Connecteur droit 43">
            <a:extLst>
              <a:ext uri="{FF2B5EF4-FFF2-40B4-BE49-F238E27FC236}">
                <a16:creationId xmlns:a16="http://schemas.microsoft.com/office/drawing/2014/main" id="{4E6A839A-632B-46F8-81BA-3B7E280CF032}"/>
              </a:ext>
            </a:extLst>
          </p:cNvPr>
          <p:cNvCxnSpPr/>
          <p:nvPr/>
        </p:nvCxnSpPr>
        <p:spPr>
          <a:xfrm>
            <a:off x="3035388"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5" name="Connecteur droit 44">
            <a:extLst>
              <a:ext uri="{FF2B5EF4-FFF2-40B4-BE49-F238E27FC236}">
                <a16:creationId xmlns:a16="http://schemas.microsoft.com/office/drawing/2014/main" id="{A3186FD4-E8CC-4F3B-A0C6-EFBEEADE5FC5}"/>
              </a:ext>
            </a:extLst>
          </p:cNvPr>
          <p:cNvCxnSpPr/>
          <p:nvPr/>
        </p:nvCxnSpPr>
        <p:spPr>
          <a:xfrm>
            <a:off x="5735045"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6" name="Connecteur droit 45">
            <a:extLst>
              <a:ext uri="{FF2B5EF4-FFF2-40B4-BE49-F238E27FC236}">
                <a16:creationId xmlns:a16="http://schemas.microsoft.com/office/drawing/2014/main" id="{F6EE4CA7-C72C-4776-8E22-38EBDCD13AE3}"/>
              </a:ext>
            </a:extLst>
          </p:cNvPr>
          <p:cNvCxnSpPr/>
          <p:nvPr/>
        </p:nvCxnSpPr>
        <p:spPr>
          <a:xfrm>
            <a:off x="5486228"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8" name="Connecteur droit 47">
            <a:extLst>
              <a:ext uri="{FF2B5EF4-FFF2-40B4-BE49-F238E27FC236}">
                <a16:creationId xmlns:a16="http://schemas.microsoft.com/office/drawing/2014/main" id="{6B9E7780-A9C7-445C-8A54-0FFC127B15D8}"/>
              </a:ext>
            </a:extLst>
          </p:cNvPr>
          <p:cNvCxnSpPr/>
          <p:nvPr/>
        </p:nvCxnSpPr>
        <p:spPr>
          <a:xfrm>
            <a:off x="4615371"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9" name="Connecteur droit 48">
            <a:extLst>
              <a:ext uri="{FF2B5EF4-FFF2-40B4-BE49-F238E27FC236}">
                <a16:creationId xmlns:a16="http://schemas.microsoft.com/office/drawing/2014/main" id="{0548D637-1041-40B2-9F9B-C33017432991}"/>
              </a:ext>
            </a:extLst>
          </p:cNvPr>
          <p:cNvCxnSpPr/>
          <p:nvPr/>
        </p:nvCxnSpPr>
        <p:spPr>
          <a:xfrm>
            <a:off x="4375886"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0" name="Connecteur droit 49">
            <a:extLst>
              <a:ext uri="{FF2B5EF4-FFF2-40B4-BE49-F238E27FC236}">
                <a16:creationId xmlns:a16="http://schemas.microsoft.com/office/drawing/2014/main" id="{925FDAAE-7AB3-4CA0-9C4F-8C78FCBD360F}"/>
              </a:ext>
            </a:extLst>
          </p:cNvPr>
          <p:cNvCxnSpPr/>
          <p:nvPr/>
        </p:nvCxnSpPr>
        <p:spPr>
          <a:xfrm>
            <a:off x="4136401"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1" name="Connecteur droit 50">
            <a:extLst>
              <a:ext uri="{FF2B5EF4-FFF2-40B4-BE49-F238E27FC236}">
                <a16:creationId xmlns:a16="http://schemas.microsoft.com/office/drawing/2014/main" id="{F26F2F6C-37C7-41E2-A9C2-11D7BF7F7898}"/>
              </a:ext>
            </a:extLst>
          </p:cNvPr>
          <p:cNvCxnSpPr/>
          <p:nvPr/>
        </p:nvCxnSpPr>
        <p:spPr>
          <a:xfrm>
            <a:off x="6511402"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2" name="Connecteur droit 51">
            <a:extLst>
              <a:ext uri="{FF2B5EF4-FFF2-40B4-BE49-F238E27FC236}">
                <a16:creationId xmlns:a16="http://schemas.microsoft.com/office/drawing/2014/main" id="{38BC643D-FCBC-4877-8786-A62D3938EB66}"/>
              </a:ext>
            </a:extLst>
          </p:cNvPr>
          <p:cNvCxnSpPr/>
          <p:nvPr/>
        </p:nvCxnSpPr>
        <p:spPr>
          <a:xfrm>
            <a:off x="6783182" y="3560901"/>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3" name="Connecteur droit 52">
            <a:extLst>
              <a:ext uri="{FF2B5EF4-FFF2-40B4-BE49-F238E27FC236}">
                <a16:creationId xmlns:a16="http://schemas.microsoft.com/office/drawing/2014/main" id="{BE0DFABC-25DD-456C-84EF-58859EDB6EBD}"/>
              </a:ext>
            </a:extLst>
          </p:cNvPr>
          <p:cNvCxnSpPr/>
          <p:nvPr/>
        </p:nvCxnSpPr>
        <p:spPr>
          <a:xfrm>
            <a:off x="3856311"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4" name="Connecteur droit 53">
            <a:extLst>
              <a:ext uri="{FF2B5EF4-FFF2-40B4-BE49-F238E27FC236}">
                <a16:creationId xmlns:a16="http://schemas.microsoft.com/office/drawing/2014/main" id="{56DC8930-E691-4934-9798-E2FB3F2E216D}"/>
              </a:ext>
            </a:extLst>
          </p:cNvPr>
          <p:cNvCxnSpPr/>
          <p:nvPr/>
        </p:nvCxnSpPr>
        <p:spPr>
          <a:xfrm>
            <a:off x="5198999"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5" name="Connecteur droit 54">
            <a:extLst>
              <a:ext uri="{FF2B5EF4-FFF2-40B4-BE49-F238E27FC236}">
                <a16:creationId xmlns:a16="http://schemas.microsoft.com/office/drawing/2014/main" id="{4D574A7A-68BF-4351-8D11-B91124F1C84E}"/>
              </a:ext>
            </a:extLst>
          </p:cNvPr>
          <p:cNvCxnSpPr/>
          <p:nvPr/>
        </p:nvCxnSpPr>
        <p:spPr>
          <a:xfrm>
            <a:off x="6288660" y="3562178"/>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6" name="Connecteur droit 55">
            <a:extLst>
              <a:ext uri="{FF2B5EF4-FFF2-40B4-BE49-F238E27FC236}">
                <a16:creationId xmlns:a16="http://schemas.microsoft.com/office/drawing/2014/main" id="{DCCB3546-35FA-4297-BF57-A855CEF2C9E3}"/>
              </a:ext>
            </a:extLst>
          </p:cNvPr>
          <p:cNvCxnSpPr/>
          <p:nvPr/>
        </p:nvCxnSpPr>
        <p:spPr>
          <a:xfrm>
            <a:off x="7243495" y="3571509"/>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7" name="Connecteur droit 56">
            <a:extLst>
              <a:ext uri="{FF2B5EF4-FFF2-40B4-BE49-F238E27FC236}">
                <a16:creationId xmlns:a16="http://schemas.microsoft.com/office/drawing/2014/main" id="{79FDA6E1-3AAE-4015-948C-C6D404859965}"/>
              </a:ext>
            </a:extLst>
          </p:cNvPr>
          <p:cNvCxnSpPr/>
          <p:nvPr/>
        </p:nvCxnSpPr>
        <p:spPr>
          <a:xfrm>
            <a:off x="2608425"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Cercle : creux 2">
            <a:extLst>
              <a:ext uri="{FF2B5EF4-FFF2-40B4-BE49-F238E27FC236}">
                <a16:creationId xmlns:a16="http://schemas.microsoft.com/office/drawing/2014/main" id="{E2BEDDF8-D6EE-4C4A-A2D1-0EDCF28FB7DF}"/>
              </a:ext>
            </a:extLst>
          </p:cNvPr>
          <p:cNvSpPr/>
          <p:nvPr/>
        </p:nvSpPr>
        <p:spPr>
          <a:xfrm>
            <a:off x="8966718" y="276185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4" name="Organigramme : Connecteur 3">
            <a:extLst>
              <a:ext uri="{FF2B5EF4-FFF2-40B4-BE49-F238E27FC236}">
                <a16:creationId xmlns:a16="http://schemas.microsoft.com/office/drawing/2014/main" id="{A4583940-26B7-4ED6-A4C1-4453AC8111DA}"/>
              </a:ext>
            </a:extLst>
          </p:cNvPr>
          <p:cNvSpPr/>
          <p:nvPr/>
        </p:nvSpPr>
        <p:spPr>
          <a:xfrm>
            <a:off x="8961894" y="246327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2" name="ZoneTexte 11">
            <a:extLst>
              <a:ext uri="{FF2B5EF4-FFF2-40B4-BE49-F238E27FC236}">
                <a16:creationId xmlns:a16="http://schemas.microsoft.com/office/drawing/2014/main" id="{847D5ABC-9379-4115-8EF9-A929BB4883B8}"/>
              </a:ext>
            </a:extLst>
          </p:cNvPr>
          <p:cNvSpPr txBox="1"/>
          <p:nvPr/>
        </p:nvSpPr>
        <p:spPr>
          <a:xfrm>
            <a:off x="9162661" y="1718680"/>
            <a:ext cx="2110084" cy="707886"/>
          </a:xfrm>
          <a:prstGeom prst="rect">
            <a:avLst/>
          </a:prstGeom>
          <a:noFill/>
        </p:spPr>
        <p:txBody>
          <a:bodyPr wrap="square" rtlCol="0">
            <a:spAutoFit/>
          </a:bodyPr>
          <a:lstStyle/>
          <a:p>
            <a:r>
              <a:rPr lang="fr-FR" sz="4000" b="1" dirty="0">
                <a:solidFill>
                  <a:schemeClr val="accent6"/>
                </a:solidFill>
                <a:latin typeface="Verdana" panose="020B0604030504040204" pitchFamily="34" charset="0"/>
                <a:ea typeface="Verdana" panose="020B0604030504040204" pitchFamily="34" charset="0"/>
              </a:rPr>
              <a:t>2030</a:t>
            </a:r>
          </a:p>
        </p:txBody>
      </p:sp>
      <p:sp>
        <p:nvSpPr>
          <p:cNvPr id="13" name="ZoneTexte 12">
            <a:extLst>
              <a:ext uri="{FF2B5EF4-FFF2-40B4-BE49-F238E27FC236}">
                <a16:creationId xmlns:a16="http://schemas.microsoft.com/office/drawing/2014/main" id="{FC0596D2-5870-4E75-B4E2-1BA3DD00B679}"/>
              </a:ext>
            </a:extLst>
          </p:cNvPr>
          <p:cNvSpPr txBox="1"/>
          <p:nvPr/>
        </p:nvSpPr>
        <p:spPr>
          <a:xfrm>
            <a:off x="9246631" y="2468483"/>
            <a:ext cx="2930183" cy="307777"/>
          </a:xfrm>
          <a:prstGeom prst="rect">
            <a:avLst/>
          </a:prstGeom>
          <a:noFill/>
        </p:spPr>
        <p:txBody>
          <a:bodyPr wrap="square" rtlCol="0">
            <a:spAutoFit/>
          </a:bodyPr>
          <a:lstStyle/>
          <a:p>
            <a:r>
              <a:rPr lang="fr-FR" sz="1400" b="1" dirty="0">
                <a:solidFill>
                  <a:schemeClr val="accent6"/>
                </a:solidFill>
                <a:latin typeface="Verdana" panose="020B0604030504040204" pitchFamily="34" charset="0"/>
                <a:ea typeface="Verdana" panose="020B0604030504040204" pitchFamily="34" charset="0"/>
              </a:rPr>
              <a:t>Objectif atteint</a:t>
            </a:r>
          </a:p>
        </p:txBody>
      </p:sp>
      <p:sp>
        <p:nvSpPr>
          <p:cNvPr id="59" name="ZoneTexte 58">
            <a:extLst>
              <a:ext uri="{FF2B5EF4-FFF2-40B4-BE49-F238E27FC236}">
                <a16:creationId xmlns:a16="http://schemas.microsoft.com/office/drawing/2014/main" id="{AC93E11C-5E9D-4566-A5AE-0DDA041B7074}"/>
              </a:ext>
            </a:extLst>
          </p:cNvPr>
          <p:cNvSpPr txBox="1"/>
          <p:nvPr/>
        </p:nvSpPr>
        <p:spPr>
          <a:xfrm>
            <a:off x="9249741" y="2742186"/>
            <a:ext cx="2930183" cy="307777"/>
          </a:xfrm>
          <a:prstGeom prst="rect">
            <a:avLst/>
          </a:prstGeom>
          <a:noFill/>
        </p:spPr>
        <p:txBody>
          <a:bodyPr wrap="square" rtlCol="0">
            <a:spAutoFit/>
          </a:bodyPr>
          <a:lstStyle/>
          <a:p>
            <a:r>
              <a:rPr lang="fr-FR" sz="1400" dirty="0">
                <a:solidFill>
                  <a:schemeClr val="accent6"/>
                </a:solidFill>
                <a:latin typeface="Verdana" panose="020B0604030504040204" pitchFamily="34" charset="0"/>
                <a:ea typeface="Verdana" panose="020B0604030504040204" pitchFamily="34" charset="0"/>
              </a:rPr>
              <a:t>Objectif partiellement atteint</a:t>
            </a:r>
          </a:p>
        </p:txBody>
      </p:sp>
      <p:sp>
        <p:nvSpPr>
          <p:cNvPr id="67" name="Organigramme : Connecteur 66">
            <a:extLst>
              <a:ext uri="{FF2B5EF4-FFF2-40B4-BE49-F238E27FC236}">
                <a16:creationId xmlns:a16="http://schemas.microsoft.com/office/drawing/2014/main" id="{DA3D0676-A131-4067-8F98-7EAE607B241E}"/>
              </a:ext>
            </a:extLst>
          </p:cNvPr>
          <p:cNvSpPr/>
          <p:nvPr/>
        </p:nvSpPr>
        <p:spPr>
          <a:xfrm>
            <a:off x="2237428" y="56064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0" name="Organigramme : Connecteur 69">
            <a:extLst>
              <a:ext uri="{FF2B5EF4-FFF2-40B4-BE49-F238E27FC236}">
                <a16:creationId xmlns:a16="http://schemas.microsoft.com/office/drawing/2014/main" id="{B1BF874A-F512-40FA-8B7C-D253F592949C}"/>
              </a:ext>
            </a:extLst>
          </p:cNvPr>
          <p:cNvSpPr/>
          <p:nvPr/>
        </p:nvSpPr>
        <p:spPr>
          <a:xfrm>
            <a:off x="2237425" y="576511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2" name="Cercle : creux 71">
            <a:extLst>
              <a:ext uri="{FF2B5EF4-FFF2-40B4-BE49-F238E27FC236}">
                <a16:creationId xmlns:a16="http://schemas.microsoft.com/office/drawing/2014/main" id="{C7B5DDF2-19C1-4577-82E3-60EA038B6C99}"/>
              </a:ext>
            </a:extLst>
          </p:cNvPr>
          <p:cNvSpPr/>
          <p:nvPr/>
        </p:nvSpPr>
        <p:spPr>
          <a:xfrm>
            <a:off x="2933568" y="549784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7" name="Cercle : creux 86">
            <a:extLst>
              <a:ext uri="{FF2B5EF4-FFF2-40B4-BE49-F238E27FC236}">
                <a16:creationId xmlns:a16="http://schemas.microsoft.com/office/drawing/2014/main" id="{AD72A951-FA3A-4921-95BA-B21189DB257F}"/>
              </a:ext>
            </a:extLst>
          </p:cNvPr>
          <p:cNvSpPr/>
          <p:nvPr/>
        </p:nvSpPr>
        <p:spPr>
          <a:xfrm>
            <a:off x="2192692" y="353630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8" name="Cercle : creux 87">
            <a:extLst>
              <a:ext uri="{FF2B5EF4-FFF2-40B4-BE49-F238E27FC236}">
                <a16:creationId xmlns:a16="http://schemas.microsoft.com/office/drawing/2014/main" id="{5432F9C4-0575-468A-A32C-EF55DAC4F4FB}"/>
              </a:ext>
            </a:extLst>
          </p:cNvPr>
          <p:cNvSpPr/>
          <p:nvPr/>
        </p:nvSpPr>
        <p:spPr>
          <a:xfrm>
            <a:off x="2195812" y="38379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9" name="Cercle : creux 88">
            <a:extLst>
              <a:ext uri="{FF2B5EF4-FFF2-40B4-BE49-F238E27FC236}">
                <a16:creationId xmlns:a16="http://schemas.microsoft.com/office/drawing/2014/main" id="{7495104C-CB7D-4B13-B176-FA3AAB709098}"/>
              </a:ext>
            </a:extLst>
          </p:cNvPr>
          <p:cNvSpPr/>
          <p:nvPr/>
        </p:nvSpPr>
        <p:spPr>
          <a:xfrm>
            <a:off x="2198916" y="4998101"/>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2" name="Organigramme : Connecteur 91">
            <a:extLst>
              <a:ext uri="{FF2B5EF4-FFF2-40B4-BE49-F238E27FC236}">
                <a16:creationId xmlns:a16="http://schemas.microsoft.com/office/drawing/2014/main" id="{F233039C-39F7-459E-831E-BB2A171617A0}"/>
              </a:ext>
            </a:extLst>
          </p:cNvPr>
          <p:cNvSpPr/>
          <p:nvPr/>
        </p:nvSpPr>
        <p:spPr>
          <a:xfrm>
            <a:off x="2187877" y="4114802"/>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3" name="Organigramme : Connecteur 92">
            <a:extLst>
              <a:ext uri="{FF2B5EF4-FFF2-40B4-BE49-F238E27FC236}">
                <a16:creationId xmlns:a16="http://schemas.microsoft.com/office/drawing/2014/main" id="{6CDD2771-22F6-4FA8-8E7E-E934CE73F553}"/>
              </a:ext>
            </a:extLst>
          </p:cNvPr>
          <p:cNvSpPr/>
          <p:nvPr/>
        </p:nvSpPr>
        <p:spPr>
          <a:xfrm>
            <a:off x="2190983" y="440714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8" name="Organigramme : Connecteur 97">
            <a:extLst>
              <a:ext uri="{FF2B5EF4-FFF2-40B4-BE49-F238E27FC236}">
                <a16:creationId xmlns:a16="http://schemas.microsoft.com/office/drawing/2014/main" id="{319ED269-F2A6-4D27-8B6D-5AD8334E2C7B}"/>
              </a:ext>
            </a:extLst>
          </p:cNvPr>
          <p:cNvSpPr/>
          <p:nvPr/>
        </p:nvSpPr>
        <p:spPr>
          <a:xfrm>
            <a:off x="4015780" y="596225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1" name="Organigramme : Connecteur 100">
            <a:extLst>
              <a:ext uri="{FF2B5EF4-FFF2-40B4-BE49-F238E27FC236}">
                <a16:creationId xmlns:a16="http://schemas.microsoft.com/office/drawing/2014/main" id="{ED086454-0E55-417B-A313-3C43DCCB8B8A}"/>
              </a:ext>
            </a:extLst>
          </p:cNvPr>
          <p:cNvSpPr/>
          <p:nvPr/>
        </p:nvSpPr>
        <p:spPr>
          <a:xfrm>
            <a:off x="2934113" y="56127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2" name="Organigramme : Connecteur 101">
            <a:extLst>
              <a:ext uri="{FF2B5EF4-FFF2-40B4-BE49-F238E27FC236}">
                <a16:creationId xmlns:a16="http://schemas.microsoft.com/office/drawing/2014/main" id="{FC4D8ED2-8F41-464B-9E86-722948FD4013}"/>
              </a:ext>
            </a:extLst>
          </p:cNvPr>
          <p:cNvSpPr/>
          <p:nvPr/>
        </p:nvSpPr>
        <p:spPr>
          <a:xfrm>
            <a:off x="2504899" y="550073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5" name="Cercle : creux 104">
            <a:extLst>
              <a:ext uri="{FF2B5EF4-FFF2-40B4-BE49-F238E27FC236}">
                <a16:creationId xmlns:a16="http://schemas.microsoft.com/office/drawing/2014/main" id="{00C87C25-7809-4172-A398-2728BF749017}"/>
              </a:ext>
            </a:extLst>
          </p:cNvPr>
          <p:cNvSpPr/>
          <p:nvPr/>
        </p:nvSpPr>
        <p:spPr>
          <a:xfrm>
            <a:off x="2707064" y="503672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9" name="Cercle : creux 108">
            <a:extLst>
              <a:ext uri="{FF2B5EF4-FFF2-40B4-BE49-F238E27FC236}">
                <a16:creationId xmlns:a16="http://schemas.microsoft.com/office/drawing/2014/main" id="{5ED64FA1-EFBD-4AE0-9861-FFA1CFB6E418}"/>
              </a:ext>
            </a:extLst>
          </p:cNvPr>
          <p:cNvSpPr/>
          <p:nvPr/>
        </p:nvSpPr>
        <p:spPr>
          <a:xfrm>
            <a:off x="3754701" y="536598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9" name="Organigramme : Connecteur 98">
            <a:extLst>
              <a:ext uri="{FF2B5EF4-FFF2-40B4-BE49-F238E27FC236}">
                <a16:creationId xmlns:a16="http://schemas.microsoft.com/office/drawing/2014/main" id="{3E433E2A-44AE-44EB-802E-7AFFD4EA02BD}"/>
              </a:ext>
            </a:extLst>
          </p:cNvPr>
          <p:cNvSpPr/>
          <p:nvPr/>
        </p:nvSpPr>
        <p:spPr>
          <a:xfrm>
            <a:off x="2514231" y="563136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4" name="Cercle : creux 103">
            <a:extLst>
              <a:ext uri="{FF2B5EF4-FFF2-40B4-BE49-F238E27FC236}">
                <a16:creationId xmlns:a16="http://schemas.microsoft.com/office/drawing/2014/main" id="{50414243-53BD-4445-AE51-8757FDD301DE}"/>
              </a:ext>
            </a:extLst>
          </p:cNvPr>
          <p:cNvSpPr/>
          <p:nvPr/>
        </p:nvSpPr>
        <p:spPr>
          <a:xfrm>
            <a:off x="2721803" y="537011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3" name="Organigramme : Connecteur 102">
            <a:extLst>
              <a:ext uri="{FF2B5EF4-FFF2-40B4-BE49-F238E27FC236}">
                <a16:creationId xmlns:a16="http://schemas.microsoft.com/office/drawing/2014/main" id="{D494383E-4944-4A5A-BAAA-BBF8B85B5E61}"/>
              </a:ext>
            </a:extLst>
          </p:cNvPr>
          <p:cNvSpPr/>
          <p:nvPr/>
        </p:nvSpPr>
        <p:spPr>
          <a:xfrm>
            <a:off x="2728839" y="54914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7" name="Organigramme : Connecteur 96">
            <a:extLst>
              <a:ext uri="{FF2B5EF4-FFF2-40B4-BE49-F238E27FC236}">
                <a16:creationId xmlns:a16="http://schemas.microsoft.com/office/drawing/2014/main" id="{F98316FA-EFA1-468B-B8E2-46E16ACB25C2}"/>
              </a:ext>
            </a:extLst>
          </p:cNvPr>
          <p:cNvSpPr/>
          <p:nvPr/>
        </p:nvSpPr>
        <p:spPr>
          <a:xfrm>
            <a:off x="2927898" y="57650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8" name="Cercle : creux 107">
            <a:extLst>
              <a:ext uri="{FF2B5EF4-FFF2-40B4-BE49-F238E27FC236}">
                <a16:creationId xmlns:a16="http://schemas.microsoft.com/office/drawing/2014/main" id="{857357A2-8679-4172-A326-C5A7B3CF9EC7}"/>
              </a:ext>
            </a:extLst>
          </p:cNvPr>
          <p:cNvSpPr/>
          <p:nvPr/>
        </p:nvSpPr>
        <p:spPr>
          <a:xfrm>
            <a:off x="3138562" y="562825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3" name="Cercle : creux 72">
            <a:extLst>
              <a:ext uri="{FF2B5EF4-FFF2-40B4-BE49-F238E27FC236}">
                <a16:creationId xmlns:a16="http://schemas.microsoft.com/office/drawing/2014/main" id="{97AE6101-BDA7-4E6F-BF1D-59F03986C9C2}"/>
              </a:ext>
            </a:extLst>
          </p:cNvPr>
          <p:cNvSpPr/>
          <p:nvPr/>
        </p:nvSpPr>
        <p:spPr>
          <a:xfrm>
            <a:off x="3143874" y="576206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0" name="Organigramme : Connecteur 99">
            <a:extLst>
              <a:ext uri="{FF2B5EF4-FFF2-40B4-BE49-F238E27FC236}">
                <a16:creationId xmlns:a16="http://schemas.microsoft.com/office/drawing/2014/main" id="{77FE41C0-C4AE-4546-B631-39568BBCD4B5}"/>
              </a:ext>
            </a:extLst>
          </p:cNvPr>
          <p:cNvSpPr/>
          <p:nvPr/>
        </p:nvSpPr>
        <p:spPr>
          <a:xfrm>
            <a:off x="2719506" y="562203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6" name="Organigramme : Connecteur 95">
            <a:extLst>
              <a:ext uri="{FF2B5EF4-FFF2-40B4-BE49-F238E27FC236}">
                <a16:creationId xmlns:a16="http://schemas.microsoft.com/office/drawing/2014/main" id="{ACA0F4E7-4E7F-4E74-8DF8-7DB938CCB32E}"/>
              </a:ext>
            </a:extLst>
          </p:cNvPr>
          <p:cNvSpPr/>
          <p:nvPr/>
        </p:nvSpPr>
        <p:spPr>
          <a:xfrm>
            <a:off x="2719508" y="576199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2" name="Organigramme : Connecteur 81">
            <a:extLst>
              <a:ext uri="{FF2B5EF4-FFF2-40B4-BE49-F238E27FC236}">
                <a16:creationId xmlns:a16="http://schemas.microsoft.com/office/drawing/2014/main" id="{272C52D8-72ED-41EE-BA9A-91F2502264A1}"/>
              </a:ext>
            </a:extLst>
          </p:cNvPr>
          <p:cNvSpPr/>
          <p:nvPr/>
        </p:nvSpPr>
        <p:spPr>
          <a:xfrm>
            <a:off x="2194100" y="594047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1" name="Organigramme : Connecteur 80">
            <a:extLst>
              <a:ext uri="{FF2B5EF4-FFF2-40B4-BE49-F238E27FC236}">
                <a16:creationId xmlns:a16="http://schemas.microsoft.com/office/drawing/2014/main" id="{C68B3F4D-0D14-44E2-9919-2C1B588AA38D}"/>
              </a:ext>
            </a:extLst>
          </p:cNvPr>
          <p:cNvSpPr/>
          <p:nvPr/>
        </p:nvSpPr>
        <p:spPr>
          <a:xfrm>
            <a:off x="2200307" y="470574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39" name="Organigramme : Connecteur 138">
            <a:extLst>
              <a:ext uri="{FF2B5EF4-FFF2-40B4-BE49-F238E27FC236}">
                <a16:creationId xmlns:a16="http://schemas.microsoft.com/office/drawing/2014/main" id="{B94F02F4-0496-48B7-A48F-23B5388B9C88}"/>
              </a:ext>
            </a:extLst>
          </p:cNvPr>
          <p:cNvSpPr/>
          <p:nvPr/>
        </p:nvSpPr>
        <p:spPr>
          <a:xfrm>
            <a:off x="3704550" y="411172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0" name="Organigramme : Connecteur 139">
            <a:extLst>
              <a:ext uri="{FF2B5EF4-FFF2-40B4-BE49-F238E27FC236}">
                <a16:creationId xmlns:a16="http://schemas.microsoft.com/office/drawing/2014/main" id="{26B7F548-5AB3-40E8-BC50-CB684AB9E3EE}"/>
              </a:ext>
            </a:extLst>
          </p:cNvPr>
          <p:cNvSpPr/>
          <p:nvPr/>
        </p:nvSpPr>
        <p:spPr>
          <a:xfrm>
            <a:off x="3710553" y="441408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1" name="Organigramme : Connecteur 140">
            <a:extLst>
              <a:ext uri="{FF2B5EF4-FFF2-40B4-BE49-F238E27FC236}">
                <a16:creationId xmlns:a16="http://schemas.microsoft.com/office/drawing/2014/main" id="{B9804FD2-26B1-4509-AF83-3A288E72E4A2}"/>
              </a:ext>
            </a:extLst>
          </p:cNvPr>
          <p:cNvSpPr/>
          <p:nvPr/>
        </p:nvSpPr>
        <p:spPr>
          <a:xfrm>
            <a:off x="3710002" y="471496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2" name="Organigramme : Connecteur 141">
            <a:extLst>
              <a:ext uri="{FF2B5EF4-FFF2-40B4-BE49-F238E27FC236}">
                <a16:creationId xmlns:a16="http://schemas.microsoft.com/office/drawing/2014/main" id="{3AF597D7-5263-4043-A068-CF287CDDD508}"/>
              </a:ext>
            </a:extLst>
          </p:cNvPr>
          <p:cNvSpPr/>
          <p:nvPr/>
        </p:nvSpPr>
        <p:spPr>
          <a:xfrm>
            <a:off x="3715130" y="499810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4" name="Organigramme : Connecteur 143">
            <a:extLst>
              <a:ext uri="{FF2B5EF4-FFF2-40B4-BE49-F238E27FC236}">
                <a16:creationId xmlns:a16="http://schemas.microsoft.com/office/drawing/2014/main" id="{7B975F61-B658-49F9-AF1B-3EFEFE07ED72}"/>
              </a:ext>
            </a:extLst>
          </p:cNvPr>
          <p:cNvSpPr/>
          <p:nvPr/>
        </p:nvSpPr>
        <p:spPr>
          <a:xfrm>
            <a:off x="3712738" y="622721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17" name="Organigramme : Connecteur 116">
            <a:extLst>
              <a:ext uri="{FF2B5EF4-FFF2-40B4-BE49-F238E27FC236}">
                <a16:creationId xmlns:a16="http://schemas.microsoft.com/office/drawing/2014/main" id="{827429DA-D70C-4420-AEE0-449A541A5440}"/>
              </a:ext>
            </a:extLst>
          </p:cNvPr>
          <p:cNvSpPr/>
          <p:nvPr/>
        </p:nvSpPr>
        <p:spPr>
          <a:xfrm>
            <a:off x="3712738" y="654075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3" name="Organigramme : Connecteur 152">
            <a:extLst>
              <a:ext uri="{FF2B5EF4-FFF2-40B4-BE49-F238E27FC236}">
                <a16:creationId xmlns:a16="http://schemas.microsoft.com/office/drawing/2014/main" id="{DE60B308-8CF0-4262-BD29-E62462935F93}"/>
              </a:ext>
            </a:extLst>
          </p:cNvPr>
          <p:cNvSpPr/>
          <p:nvPr/>
        </p:nvSpPr>
        <p:spPr>
          <a:xfrm>
            <a:off x="4251590" y="596416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6" name="Organigramme : Connecteur 155">
            <a:extLst>
              <a:ext uri="{FF2B5EF4-FFF2-40B4-BE49-F238E27FC236}">
                <a16:creationId xmlns:a16="http://schemas.microsoft.com/office/drawing/2014/main" id="{782E3722-F721-4CE1-8245-59F9003B4D5D}"/>
              </a:ext>
            </a:extLst>
          </p:cNvPr>
          <p:cNvSpPr/>
          <p:nvPr/>
        </p:nvSpPr>
        <p:spPr>
          <a:xfrm>
            <a:off x="2900465" y="4155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7" name="Organigramme : Connecteur 156">
            <a:extLst>
              <a:ext uri="{FF2B5EF4-FFF2-40B4-BE49-F238E27FC236}">
                <a16:creationId xmlns:a16="http://schemas.microsoft.com/office/drawing/2014/main" id="{6BAC51DF-8E6C-47C8-85D7-8A7B5BCE9B39}"/>
              </a:ext>
            </a:extLst>
          </p:cNvPr>
          <p:cNvSpPr/>
          <p:nvPr/>
        </p:nvSpPr>
        <p:spPr>
          <a:xfrm>
            <a:off x="4021220" y="626640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8" name="Organigramme : Connecteur 157">
            <a:extLst>
              <a:ext uri="{FF2B5EF4-FFF2-40B4-BE49-F238E27FC236}">
                <a16:creationId xmlns:a16="http://schemas.microsoft.com/office/drawing/2014/main" id="{E5E7007E-6D1D-4A6A-9E04-D3DAE3BC6092}"/>
              </a:ext>
            </a:extLst>
          </p:cNvPr>
          <p:cNvSpPr/>
          <p:nvPr/>
        </p:nvSpPr>
        <p:spPr>
          <a:xfrm>
            <a:off x="4266308" y="62700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3" name="Cercle : creux 162">
            <a:extLst>
              <a:ext uri="{FF2B5EF4-FFF2-40B4-BE49-F238E27FC236}">
                <a16:creationId xmlns:a16="http://schemas.microsoft.com/office/drawing/2014/main" id="{F3FFF5A3-7A7D-4FC9-B98E-C96732044113}"/>
              </a:ext>
            </a:extLst>
          </p:cNvPr>
          <p:cNvSpPr/>
          <p:nvPr/>
        </p:nvSpPr>
        <p:spPr>
          <a:xfrm>
            <a:off x="2918582" y="50333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4" name="Cercle : creux 163">
            <a:extLst>
              <a:ext uri="{FF2B5EF4-FFF2-40B4-BE49-F238E27FC236}">
                <a16:creationId xmlns:a16="http://schemas.microsoft.com/office/drawing/2014/main" id="{4E4141A1-3A6B-4A54-A8CE-035E9C87592F}"/>
              </a:ext>
            </a:extLst>
          </p:cNvPr>
          <p:cNvSpPr/>
          <p:nvPr/>
        </p:nvSpPr>
        <p:spPr>
          <a:xfrm>
            <a:off x="3145253" y="357182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5" name="Cercle : creux 164">
            <a:extLst>
              <a:ext uri="{FF2B5EF4-FFF2-40B4-BE49-F238E27FC236}">
                <a16:creationId xmlns:a16="http://schemas.microsoft.com/office/drawing/2014/main" id="{8D93AAE3-F44D-4FD3-982C-F884BB055974}"/>
              </a:ext>
            </a:extLst>
          </p:cNvPr>
          <p:cNvSpPr/>
          <p:nvPr/>
        </p:nvSpPr>
        <p:spPr>
          <a:xfrm>
            <a:off x="3138562" y="38834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7" name="Cercle : creux 166">
            <a:extLst>
              <a:ext uri="{FF2B5EF4-FFF2-40B4-BE49-F238E27FC236}">
                <a16:creationId xmlns:a16="http://schemas.microsoft.com/office/drawing/2014/main" id="{537A43AF-563D-48D8-9602-49981F4A35AE}"/>
              </a:ext>
            </a:extLst>
          </p:cNvPr>
          <p:cNvSpPr/>
          <p:nvPr/>
        </p:nvSpPr>
        <p:spPr>
          <a:xfrm>
            <a:off x="4517696" y="62599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8" name="Cercle : creux 167">
            <a:extLst>
              <a:ext uri="{FF2B5EF4-FFF2-40B4-BE49-F238E27FC236}">
                <a16:creationId xmlns:a16="http://schemas.microsoft.com/office/drawing/2014/main" id="{7C1F9EE9-AA8B-4FFD-BA88-C0EE0993E890}"/>
              </a:ext>
            </a:extLst>
          </p:cNvPr>
          <p:cNvSpPr/>
          <p:nvPr/>
        </p:nvSpPr>
        <p:spPr>
          <a:xfrm>
            <a:off x="4501763" y="59819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5" name="Organigramme : Connecteur 174">
            <a:extLst>
              <a:ext uri="{FF2B5EF4-FFF2-40B4-BE49-F238E27FC236}">
                <a16:creationId xmlns:a16="http://schemas.microsoft.com/office/drawing/2014/main" id="{516499F8-9FCE-4825-A8F1-3A85D7CD35EE}"/>
              </a:ext>
            </a:extLst>
          </p:cNvPr>
          <p:cNvSpPr/>
          <p:nvPr/>
        </p:nvSpPr>
        <p:spPr>
          <a:xfrm>
            <a:off x="2514230" y="59672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6" name="Organigramme : Connecteur 175">
            <a:extLst>
              <a:ext uri="{FF2B5EF4-FFF2-40B4-BE49-F238E27FC236}">
                <a16:creationId xmlns:a16="http://schemas.microsoft.com/office/drawing/2014/main" id="{5EB7D75F-EB55-4E9E-BAFA-8D759BC20D24}"/>
              </a:ext>
            </a:extLst>
          </p:cNvPr>
          <p:cNvSpPr/>
          <p:nvPr/>
        </p:nvSpPr>
        <p:spPr>
          <a:xfrm>
            <a:off x="2940337" y="596415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7" name="Cercle : creux 176">
            <a:extLst>
              <a:ext uri="{FF2B5EF4-FFF2-40B4-BE49-F238E27FC236}">
                <a16:creationId xmlns:a16="http://schemas.microsoft.com/office/drawing/2014/main" id="{4C90D12E-5EE4-4CA6-B246-549A5DB15BBE}"/>
              </a:ext>
            </a:extLst>
          </p:cNvPr>
          <p:cNvSpPr/>
          <p:nvPr/>
        </p:nvSpPr>
        <p:spPr>
          <a:xfrm>
            <a:off x="3146982" y="596111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8" name="Organigramme : Connecteur 177">
            <a:extLst>
              <a:ext uri="{FF2B5EF4-FFF2-40B4-BE49-F238E27FC236}">
                <a16:creationId xmlns:a16="http://schemas.microsoft.com/office/drawing/2014/main" id="{B20A989A-9674-4ABD-91BB-566884864C05}"/>
              </a:ext>
            </a:extLst>
          </p:cNvPr>
          <p:cNvSpPr/>
          <p:nvPr/>
        </p:nvSpPr>
        <p:spPr>
          <a:xfrm>
            <a:off x="2731947" y="596104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0" name="Organigramme : Connecteur 179">
            <a:extLst>
              <a:ext uri="{FF2B5EF4-FFF2-40B4-BE49-F238E27FC236}">
                <a16:creationId xmlns:a16="http://schemas.microsoft.com/office/drawing/2014/main" id="{7DAF176D-4F36-44C4-9F22-C62E1281CBDB}"/>
              </a:ext>
            </a:extLst>
          </p:cNvPr>
          <p:cNvSpPr/>
          <p:nvPr/>
        </p:nvSpPr>
        <p:spPr>
          <a:xfrm>
            <a:off x="2915454" y="627517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1" name="Cercle : creux 180">
            <a:extLst>
              <a:ext uri="{FF2B5EF4-FFF2-40B4-BE49-F238E27FC236}">
                <a16:creationId xmlns:a16="http://schemas.microsoft.com/office/drawing/2014/main" id="{0055E6B3-6CC9-4FAD-B939-6886799BF723}"/>
              </a:ext>
            </a:extLst>
          </p:cNvPr>
          <p:cNvSpPr/>
          <p:nvPr/>
        </p:nvSpPr>
        <p:spPr>
          <a:xfrm>
            <a:off x="3132147" y="627716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2" name="Organigramme : Connecteur 181">
            <a:extLst>
              <a:ext uri="{FF2B5EF4-FFF2-40B4-BE49-F238E27FC236}">
                <a16:creationId xmlns:a16="http://schemas.microsoft.com/office/drawing/2014/main" id="{0C5474EF-5014-49E6-9DA0-FC5C90A37106}"/>
              </a:ext>
            </a:extLst>
          </p:cNvPr>
          <p:cNvSpPr/>
          <p:nvPr/>
        </p:nvSpPr>
        <p:spPr>
          <a:xfrm>
            <a:off x="2707064" y="62720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4" name="Organigramme : Connecteur 183">
            <a:extLst>
              <a:ext uri="{FF2B5EF4-FFF2-40B4-BE49-F238E27FC236}">
                <a16:creationId xmlns:a16="http://schemas.microsoft.com/office/drawing/2014/main" id="{F6050A3A-4315-40C5-B043-68DF7A8F5AE2}"/>
              </a:ext>
            </a:extLst>
          </p:cNvPr>
          <p:cNvSpPr/>
          <p:nvPr/>
        </p:nvSpPr>
        <p:spPr>
          <a:xfrm>
            <a:off x="2924782" y="655510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5" name="Cercle : creux 184">
            <a:extLst>
              <a:ext uri="{FF2B5EF4-FFF2-40B4-BE49-F238E27FC236}">
                <a16:creationId xmlns:a16="http://schemas.microsoft.com/office/drawing/2014/main" id="{7941DF96-FC88-4DD4-BBFE-D649DE41CAFC}"/>
              </a:ext>
            </a:extLst>
          </p:cNvPr>
          <p:cNvSpPr/>
          <p:nvPr/>
        </p:nvSpPr>
        <p:spPr>
          <a:xfrm>
            <a:off x="3141475" y="655709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6" name="Organigramme : Connecteur 185">
            <a:extLst>
              <a:ext uri="{FF2B5EF4-FFF2-40B4-BE49-F238E27FC236}">
                <a16:creationId xmlns:a16="http://schemas.microsoft.com/office/drawing/2014/main" id="{A506E72C-CBD5-43E9-8234-206BEC7FAA41}"/>
              </a:ext>
            </a:extLst>
          </p:cNvPr>
          <p:cNvSpPr/>
          <p:nvPr/>
        </p:nvSpPr>
        <p:spPr>
          <a:xfrm>
            <a:off x="2716392" y="6552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cxnSp>
        <p:nvCxnSpPr>
          <p:cNvPr id="187" name="Connecteur droit 186">
            <a:extLst>
              <a:ext uri="{FF2B5EF4-FFF2-40B4-BE49-F238E27FC236}">
                <a16:creationId xmlns:a16="http://schemas.microsoft.com/office/drawing/2014/main" id="{2ECCCB87-7839-4106-98B2-0484B6032450}"/>
              </a:ext>
            </a:extLst>
          </p:cNvPr>
          <p:cNvCxnSpPr/>
          <p:nvPr/>
        </p:nvCxnSpPr>
        <p:spPr>
          <a:xfrm>
            <a:off x="3253105" y="3551576"/>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93" name="Organigramme : Connecteur 192">
            <a:extLst>
              <a:ext uri="{FF2B5EF4-FFF2-40B4-BE49-F238E27FC236}">
                <a16:creationId xmlns:a16="http://schemas.microsoft.com/office/drawing/2014/main" id="{63163CED-3795-4D64-ABB9-9522F4879E59}"/>
              </a:ext>
            </a:extLst>
          </p:cNvPr>
          <p:cNvSpPr/>
          <p:nvPr/>
        </p:nvSpPr>
        <p:spPr>
          <a:xfrm>
            <a:off x="2934114" y="47542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4" name="Cercle : creux 193">
            <a:extLst>
              <a:ext uri="{FF2B5EF4-FFF2-40B4-BE49-F238E27FC236}">
                <a16:creationId xmlns:a16="http://schemas.microsoft.com/office/drawing/2014/main" id="{AE220639-5022-41FC-B0B8-7BEEAD4F00CB}"/>
              </a:ext>
            </a:extLst>
          </p:cNvPr>
          <p:cNvSpPr/>
          <p:nvPr/>
        </p:nvSpPr>
        <p:spPr>
          <a:xfrm>
            <a:off x="3140759" y="475124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5" name="Organigramme : Connecteur 194">
            <a:extLst>
              <a:ext uri="{FF2B5EF4-FFF2-40B4-BE49-F238E27FC236}">
                <a16:creationId xmlns:a16="http://schemas.microsoft.com/office/drawing/2014/main" id="{ECAF2FA1-A084-4204-8286-83E4A061DEBA}"/>
              </a:ext>
            </a:extLst>
          </p:cNvPr>
          <p:cNvSpPr/>
          <p:nvPr/>
        </p:nvSpPr>
        <p:spPr>
          <a:xfrm>
            <a:off x="2725724" y="476050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2" name="Organigramme : Connecteur 191">
            <a:extLst>
              <a:ext uri="{FF2B5EF4-FFF2-40B4-BE49-F238E27FC236}">
                <a16:creationId xmlns:a16="http://schemas.microsoft.com/office/drawing/2014/main" id="{F0F3C219-4E8A-4BED-A448-F423716A044F}"/>
              </a:ext>
            </a:extLst>
          </p:cNvPr>
          <p:cNvSpPr/>
          <p:nvPr/>
        </p:nvSpPr>
        <p:spPr>
          <a:xfrm>
            <a:off x="2517338" y="47573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5" name="Organigramme : Connecteur 94">
            <a:extLst>
              <a:ext uri="{FF2B5EF4-FFF2-40B4-BE49-F238E27FC236}">
                <a16:creationId xmlns:a16="http://schemas.microsoft.com/office/drawing/2014/main" id="{A9630C16-2AFE-489B-ADE7-CB85EFE55A82}"/>
              </a:ext>
            </a:extLst>
          </p:cNvPr>
          <p:cNvSpPr/>
          <p:nvPr/>
        </p:nvSpPr>
        <p:spPr>
          <a:xfrm>
            <a:off x="2511122" y="576821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9" name="Organigramme : Connecteur 178">
            <a:extLst>
              <a:ext uri="{FF2B5EF4-FFF2-40B4-BE49-F238E27FC236}">
                <a16:creationId xmlns:a16="http://schemas.microsoft.com/office/drawing/2014/main" id="{E02CD97B-A9F2-4224-9FD6-AF836B3247F6}"/>
              </a:ext>
            </a:extLst>
          </p:cNvPr>
          <p:cNvSpPr/>
          <p:nvPr/>
        </p:nvSpPr>
        <p:spPr>
          <a:xfrm>
            <a:off x="2498678" y="627829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3" name="Organigramme : Connecteur 182">
            <a:extLst>
              <a:ext uri="{FF2B5EF4-FFF2-40B4-BE49-F238E27FC236}">
                <a16:creationId xmlns:a16="http://schemas.microsoft.com/office/drawing/2014/main" id="{D0BE6418-E920-468D-B7D7-EF4CF5DF99A0}"/>
              </a:ext>
            </a:extLst>
          </p:cNvPr>
          <p:cNvSpPr/>
          <p:nvPr/>
        </p:nvSpPr>
        <p:spPr>
          <a:xfrm>
            <a:off x="2508006" y="655823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3" name="Organigramme : Connecteur 82">
            <a:extLst>
              <a:ext uri="{FF2B5EF4-FFF2-40B4-BE49-F238E27FC236}">
                <a16:creationId xmlns:a16="http://schemas.microsoft.com/office/drawing/2014/main" id="{11DAACB9-3168-4E6D-A65E-9E2D8489B38F}"/>
              </a:ext>
            </a:extLst>
          </p:cNvPr>
          <p:cNvSpPr/>
          <p:nvPr/>
        </p:nvSpPr>
        <p:spPr>
          <a:xfrm>
            <a:off x="2206535" y="625150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4" name="Organigramme : Connecteur 83">
            <a:extLst>
              <a:ext uri="{FF2B5EF4-FFF2-40B4-BE49-F238E27FC236}">
                <a16:creationId xmlns:a16="http://schemas.microsoft.com/office/drawing/2014/main" id="{93F752B7-70EB-4FCE-92FE-19C512D03DD2}"/>
              </a:ext>
            </a:extLst>
          </p:cNvPr>
          <p:cNvSpPr/>
          <p:nvPr/>
        </p:nvSpPr>
        <p:spPr>
          <a:xfrm>
            <a:off x="2200320" y="6543870"/>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5" name="Organigramme : Connecteur 154">
            <a:extLst>
              <a:ext uri="{FF2B5EF4-FFF2-40B4-BE49-F238E27FC236}">
                <a16:creationId xmlns:a16="http://schemas.microsoft.com/office/drawing/2014/main" id="{48C7E0B2-4703-4569-AF23-CB15423236E1}"/>
              </a:ext>
            </a:extLst>
          </p:cNvPr>
          <p:cNvSpPr/>
          <p:nvPr/>
        </p:nvSpPr>
        <p:spPr>
          <a:xfrm>
            <a:off x="2717643" y="41519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6" name="Cercle : creux 165">
            <a:extLst>
              <a:ext uri="{FF2B5EF4-FFF2-40B4-BE49-F238E27FC236}">
                <a16:creationId xmlns:a16="http://schemas.microsoft.com/office/drawing/2014/main" id="{57E03B1F-246C-4609-8031-F75BB74005F0}"/>
              </a:ext>
            </a:extLst>
          </p:cNvPr>
          <p:cNvSpPr/>
          <p:nvPr/>
        </p:nvSpPr>
        <p:spPr>
          <a:xfrm>
            <a:off x="2508006" y="415640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6" name="Organigramme : Connecteur 195">
            <a:extLst>
              <a:ext uri="{FF2B5EF4-FFF2-40B4-BE49-F238E27FC236}">
                <a16:creationId xmlns:a16="http://schemas.microsoft.com/office/drawing/2014/main" id="{A89FB595-7B81-4683-9997-7496B263572E}"/>
              </a:ext>
            </a:extLst>
          </p:cNvPr>
          <p:cNvSpPr/>
          <p:nvPr/>
        </p:nvSpPr>
        <p:spPr>
          <a:xfrm>
            <a:off x="2903575" y="44380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7" name="Organigramme : Connecteur 196">
            <a:extLst>
              <a:ext uri="{FF2B5EF4-FFF2-40B4-BE49-F238E27FC236}">
                <a16:creationId xmlns:a16="http://schemas.microsoft.com/office/drawing/2014/main" id="{D49DA372-E878-418D-BFA2-A0A25C739477}"/>
              </a:ext>
            </a:extLst>
          </p:cNvPr>
          <p:cNvSpPr/>
          <p:nvPr/>
        </p:nvSpPr>
        <p:spPr>
          <a:xfrm>
            <a:off x="2720753" y="44349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8" name="Cercle : creux 197">
            <a:extLst>
              <a:ext uri="{FF2B5EF4-FFF2-40B4-BE49-F238E27FC236}">
                <a16:creationId xmlns:a16="http://schemas.microsoft.com/office/drawing/2014/main" id="{AF724CED-91CA-42E3-956D-AC477F823591}"/>
              </a:ext>
            </a:extLst>
          </p:cNvPr>
          <p:cNvSpPr/>
          <p:nvPr/>
        </p:nvSpPr>
        <p:spPr>
          <a:xfrm>
            <a:off x="2511116" y="44394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9" name="Organigramme : Connecteur 198">
            <a:extLst>
              <a:ext uri="{FF2B5EF4-FFF2-40B4-BE49-F238E27FC236}">
                <a16:creationId xmlns:a16="http://schemas.microsoft.com/office/drawing/2014/main" id="{0A227C04-C36C-42B7-BB21-3AD1FF8208E2}"/>
              </a:ext>
            </a:extLst>
          </p:cNvPr>
          <p:cNvSpPr/>
          <p:nvPr/>
        </p:nvSpPr>
        <p:spPr>
          <a:xfrm>
            <a:off x="4024326" y="655877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0" name="Organigramme : Connecteur 199">
            <a:extLst>
              <a:ext uri="{FF2B5EF4-FFF2-40B4-BE49-F238E27FC236}">
                <a16:creationId xmlns:a16="http://schemas.microsoft.com/office/drawing/2014/main" id="{71638288-19AE-4E2A-AA1C-030CE4E68E06}"/>
              </a:ext>
            </a:extLst>
          </p:cNvPr>
          <p:cNvSpPr/>
          <p:nvPr/>
        </p:nvSpPr>
        <p:spPr>
          <a:xfrm>
            <a:off x="4269414" y="6562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1" name="Cercle : creux 200">
            <a:extLst>
              <a:ext uri="{FF2B5EF4-FFF2-40B4-BE49-F238E27FC236}">
                <a16:creationId xmlns:a16="http://schemas.microsoft.com/office/drawing/2014/main" id="{E32C07F5-037C-4F21-9F41-383CF97F79C9}"/>
              </a:ext>
            </a:extLst>
          </p:cNvPr>
          <p:cNvSpPr/>
          <p:nvPr/>
        </p:nvSpPr>
        <p:spPr>
          <a:xfrm>
            <a:off x="4511471" y="655227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6" name="Organigramme : Connecteur 75">
            <a:extLst>
              <a:ext uri="{FF2B5EF4-FFF2-40B4-BE49-F238E27FC236}">
                <a16:creationId xmlns:a16="http://schemas.microsoft.com/office/drawing/2014/main" id="{176A1A47-7165-4225-B04A-055C8A321151}"/>
              </a:ext>
            </a:extLst>
          </p:cNvPr>
          <p:cNvSpPr/>
          <p:nvPr/>
        </p:nvSpPr>
        <p:spPr>
          <a:xfrm>
            <a:off x="3758981" y="550649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4" name="Organigramme : Connecteur 93">
            <a:extLst>
              <a:ext uri="{FF2B5EF4-FFF2-40B4-BE49-F238E27FC236}">
                <a16:creationId xmlns:a16="http://schemas.microsoft.com/office/drawing/2014/main" id="{0CC85A54-8C38-4C75-89C5-44AE798468FF}"/>
              </a:ext>
            </a:extLst>
          </p:cNvPr>
          <p:cNvSpPr/>
          <p:nvPr/>
        </p:nvSpPr>
        <p:spPr>
          <a:xfrm>
            <a:off x="3758981" y="56155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5" name="Organigramme : Connecteur 74">
            <a:extLst>
              <a:ext uri="{FF2B5EF4-FFF2-40B4-BE49-F238E27FC236}">
                <a16:creationId xmlns:a16="http://schemas.microsoft.com/office/drawing/2014/main" id="{05E12543-408E-4BCA-AB21-DD2B6D83C7DA}"/>
              </a:ext>
            </a:extLst>
          </p:cNvPr>
          <p:cNvSpPr/>
          <p:nvPr/>
        </p:nvSpPr>
        <p:spPr>
          <a:xfrm>
            <a:off x="3758981" y="575516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3" name="Organigramme : Connecteur 142">
            <a:extLst>
              <a:ext uri="{FF2B5EF4-FFF2-40B4-BE49-F238E27FC236}">
                <a16:creationId xmlns:a16="http://schemas.microsoft.com/office/drawing/2014/main" id="{2EEC295F-5264-47BB-A06B-D966B6644FA6}"/>
              </a:ext>
            </a:extLst>
          </p:cNvPr>
          <p:cNvSpPr/>
          <p:nvPr/>
        </p:nvSpPr>
        <p:spPr>
          <a:xfrm>
            <a:off x="3726552" y="593426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4" name="Cercle : creux 203">
            <a:extLst>
              <a:ext uri="{FF2B5EF4-FFF2-40B4-BE49-F238E27FC236}">
                <a16:creationId xmlns:a16="http://schemas.microsoft.com/office/drawing/2014/main" id="{0208701B-2355-4538-BF8B-320C05B37186}"/>
              </a:ext>
            </a:extLst>
          </p:cNvPr>
          <p:cNvSpPr/>
          <p:nvPr/>
        </p:nvSpPr>
        <p:spPr>
          <a:xfrm>
            <a:off x="3995813" y="536825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05" name="Organigramme : Connecteur 204">
            <a:extLst>
              <a:ext uri="{FF2B5EF4-FFF2-40B4-BE49-F238E27FC236}">
                <a16:creationId xmlns:a16="http://schemas.microsoft.com/office/drawing/2014/main" id="{8E475F84-F3FB-4A83-89C4-B16241E23E05}"/>
              </a:ext>
            </a:extLst>
          </p:cNvPr>
          <p:cNvSpPr/>
          <p:nvPr/>
        </p:nvSpPr>
        <p:spPr>
          <a:xfrm>
            <a:off x="4000093" y="550876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6" name="Organigramme : Connecteur 205">
            <a:extLst>
              <a:ext uri="{FF2B5EF4-FFF2-40B4-BE49-F238E27FC236}">
                <a16:creationId xmlns:a16="http://schemas.microsoft.com/office/drawing/2014/main" id="{A1E5DB7A-E278-4A17-8990-D10C5845C58C}"/>
              </a:ext>
            </a:extLst>
          </p:cNvPr>
          <p:cNvSpPr/>
          <p:nvPr/>
        </p:nvSpPr>
        <p:spPr>
          <a:xfrm>
            <a:off x="4000093" y="56178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7" name="Organigramme : Connecteur 206">
            <a:extLst>
              <a:ext uri="{FF2B5EF4-FFF2-40B4-BE49-F238E27FC236}">
                <a16:creationId xmlns:a16="http://schemas.microsoft.com/office/drawing/2014/main" id="{E186D06C-AE3E-49DB-A4C5-C8B59E2E127A}"/>
              </a:ext>
            </a:extLst>
          </p:cNvPr>
          <p:cNvSpPr/>
          <p:nvPr/>
        </p:nvSpPr>
        <p:spPr>
          <a:xfrm>
            <a:off x="4000093" y="5757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8" name="Cercle : creux 217">
            <a:extLst>
              <a:ext uri="{FF2B5EF4-FFF2-40B4-BE49-F238E27FC236}">
                <a16:creationId xmlns:a16="http://schemas.microsoft.com/office/drawing/2014/main" id="{F6AC672A-EBAF-4229-89E9-5F80776E4513}"/>
              </a:ext>
            </a:extLst>
          </p:cNvPr>
          <p:cNvSpPr/>
          <p:nvPr/>
        </p:nvSpPr>
        <p:spPr>
          <a:xfrm>
            <a:off x="4259534" y="548884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2" name="Organigramme : Connecteur 211">
            <a:extLst>
              <a:ext uri="{FF2B5EF4-FFF2-40B4-BE49-F238E27FC236}">
                <a16:creationId xmlns:a16="http://schemas.microsoft.com/office/drawing/2014/main" id="{9576F6F2-C12E-4D5B-8A7B-F29D778AAD63}"/>
              </a:ext>
            </a:extLst>
          </p:cNvPr>
          <p:cNvSpPr/>
          <p:nvPr/>
        </p:nvSpPr>
        <p:spPr>
          <a:xfrm>
            <a:off x="4255862" y="561121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3" name="Organigramme : Connecteur 212">
            <a:extLst>
              <a:ext uri="{FF2B5EF4-FFF2-40B4-BE49-F238E27FC236}">
                <a16:creationId xmlns:a16="http://schemas.microsoft.com/office/drawing/2014/main" id="{4BEEDB64-BFDF-4D94-A374-626E89AA0695}"/>
              </a:ext>
            </a:extLst>
          </p:cNvPr>
          <p:cNvSpPr/>
          <p:nvPr/>
        </p:nvSpPr>
        <p:spPr>
          <a:xfrm>
            <a:off x="4255862" y="575080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9" name="Cercle : creux 218">
            <a:extLst>
              <a:ext uri="{FF2B5EF4-FFF2-40B4-BE49-F238E27FC236}">
                <a16:creationId xmlns:a16="http://schemas.microsoft.com/office/drawing/2014/main" id="{1B434291-7812-43AD-94DE-8A237BE09F3F}"/>
              </a:ext>
            </a:extLst>
          </p:cNvPr>
          <p:cNvSpPr/>
          <p:nvPr/>
        </p:nvSpPr>
        <p:spPr>
          <a:xfrm>
            <a:off x="4515302" y="562931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7" name="Organigramme : Connecteur 216">
            <a:extLst>
              <a:ext uri="{FF2B5EF4-FFF2-40B4-BE49-F238E27FC236}">
                <a16:creationId xmlns:a16="http://schemas.microsoft.com/office/drawing/2014/main" id="{A4285E70-9742-41C0-AD6B-0939174A221D}"/>
              </a:ext>
            </a:extLst>
          </p:cNvPr>
          <p:cNvSpPr/>
          <p:nvPr/>
        </p:nvSpPr>
        <p:spPr>
          <a:xfrm>
            <a:off x="4514284" y="575876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0" name="Organigramme : Connecteur 219">
            <a:extLst>
              <a:ext uri="{FF2B5EF4-FFF2-40B4-BE49-F238E27FC236}">
                <a16:creationId xmlns:a16="http://schemas.microsoft.com/office/drawing/2014/main" id="{CEEE53CE-7874-4221-9552-B50218EB2697}"/>
              </a:ext>
            </a:extLst>
          </p:cNvPr>
          <p:cNvSpPr/>
          <p:nvPr/>
        </p:nvSpPr>
        <p:spPr>
          <a:xfrm>
            <a:off x="4029624" y="504138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1" name="Organigramme : Connecteur 220">
            <a:extLst>
              <a:ext uri="{FF2B5EF4-FFF2-40B4-BE49-F238E27FC236}">
                <a16:creationId xmlns:a16="http://schemas.microsoft.com/office/drawing/2014/main" id="{D8979FD5-29B1-40CE-9AE5-0459A75B18C6}"/>
              </a:ext>
            </a:extLst>
          </p:cNvPr>
          <p:cNvSpPr/>
          <p:nvPr/>
        </p:nvSpPr>
        <p:spPr>
          <a:xfrm>
            <a:off x="4269489" y="50466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2" name="Organigramme : Connecteur 221">
            <a:extLst>
              <a:ext uri="{FF2B5EF4-FFF2-40B4-BE49-F238E27FC236}">
                <a16:creationId xmlns:a16="http://schemas.microsoft.com/office/drawing/2014/main" id="{4E6F521F-C973-45C6-BDEC-ED3295225C63}"/>
              </a:ext>
            </a:extLst>
          </p:cNvPr>
          <p:cNvSpPr/>
          <p:nvPr/>
        </p:nvSpPr>
        <p:spPr>
          <a:xfrm>
            <a:off x="4508033" y="505065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6" name="Cercle : creux 225">
            <a:extLst>
              <a:ext uri="{FF2B5EF4-FFF2-40B4-BE49-F238E27FC236}">
                <a16:creationId xmlns:a16="http://schemas.microsoft.com/office/drawing/2014/main" id="{9B2A3C06-FC15-42DD-9A9D-FB7BE5F7318E}"/>
              </a:ext>
            </a:extLst>
          </p:cNvPr>
          <p:cNvSpPr/>
          <p:nvPr/>
        </p:nvSpPr>
        <p:spPr>
          <a:xfrm>
            <a:off x="4509720" y="475256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27" name="Organigramme : Connecteur 226">
            <a:extLst>
              <a:ext uri="{FF2B5EF4-FFF2-40B4-BE49-F238E27FC236}">
                <a16:creationId xmlns:a16="http://schemas.microsoft.com/office/drawing/2014/main" id="{44A2E734-FF58-496B-839A-68B319A45392}"/>
              </a:ext>
            </a:extLst>
          </p:cNvPr>
          <p:cNvSpPr/>
          <p:nvPr/>
        </p:nvSpPr>
        <p:spPr>
          <a:xfrm>
            <a:off x="4026979" y="47564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8" name="Organigramme : Connecteur 227">
            <a:extLst>
              <a:ext uri="{FF2B5EF4-FFF2-40B4-BE49-F238E27FC236}">
                <a16:creationId xmlns:a16="http://schemas.microsoft.com/office/drawing/2014/main" id="{27A22B78-F60D-4A6B-A7DE-8570047D3817}"/>
              </a:ext>
            </a:extLst>
          </p:cNvPr>
          <p:cNvSpPr/>
          <p:nvPr/>
        </p:nvSpPr>
        <p:spPr>
          <a:xfrm>
            <a:off x="4266844" y="476175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9" name="Cercle : creux 228">
            <a:extLst>
              <a:ext uri="{FF2B5EF4-FFF2-40B4-BE49-F238E27FC236}">
                <a16:creationId xmlns:a16="http://schemas.microsoft.com/office/drawing/2014/main" id="{985AC41C-9FCA-4BAC-A1A6-22CF064D5AAD}"/>
              </a:ext>
            </a:extLst>
          </p:cNvPr>
          <p:cNvSpPr/>
          <p:nvPr/>
        </p:nvSpPr>
        <p:spPr>
          <a:xfrm>
            <a:off x="4511041" y="44358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0" name="Organigramme : Connecteur 229">
            <a:extLst>
              <a:ext uri="{FF2B5EF4-FFF2-40B4-BE49-F238E27FC236}">
                <a16:creationId xmlns:a16="http://schemas.microsoft.com/office/drawing/2014/main" id="{16125815-C8BF-4DDE-BFDD-8E010CCB14E2}"/>
              </a:ext>
            </a:extLst>
          </p:cNvPr>
          <p:cNvSpPr/>
          <p:nvPr/>
        </p:nvSpPr>
        <p:spPr>
          <a:xfrm>
            <a:off x="4028300" y="443972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2" name="Cercle : creux 231">
            <a:extLst>
              <a:ext uri="{FF2B5EF4-FFF2-40B4-BE49-F238E27FC236}">
                <a16:creationId xmlns:a16="http://schemas.microsoft.com/office/drawing/2014/main" id="{4FE1255F-ED09-459D-8123-C587C7B5519D}"/>
              </a:ext>
            </a:extLst>
          </p:cNvPr>
          <p:cNvSpPr/>
          <p:nvPr/>
        </p:nvSpPr>
        <p:spPr>
          <a:xfrm>
            <a:off x="4269855" y="44411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3" name="Cercle : creux 232">
            <a:extLst>
              <a:ext uri="{FF2B5EF4-FFF2-40B4-BE49-F238E27FC236}">
                <a16:creationId xmlns:a16="http://schemas.microsoft.com/office/drawing/2014/main" id="{1476D380-0887-4164-964C-4E9A3AB0B41A}"/>
              </a:ext>
            </a:extLst>
          </p:cNvPr>
          <p:cNvSpPr/>
          <p:nvPr/>
        </p:nvSpPr>
        <p:spPr>
          <a:xfrm>
            <a:off x="4511045" y="414958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4" name="Organigramme : Connecteur 233">
            <a:extLst>
              <a:ext uri="{FF2B5EF4-FFF2-40B4-BE49-F238E27FC236}">
                <a16:creationId xmlns:a16="http://schemas.microsoft.com/office/drawing/2014/main" id="{2BC09E01-87E0-449C-BA97-22AC327AED10}"/>
              </a:ext>
            </a:extLst>
          </p:cNvPr>
          <p:cNvSpPr/>
          <p:nvPr/>
        </p:nvSpPr>
        <p:spPr>
          <a:xfrm>
            <a:off x="4028304" y="415347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5" name="Organigramme : Connecteur 234">
            <a:extLst>
              <a:ext uri="{FF2B5EF4-FFF2-40B4-BE49-F238E27FC236}">
                <a16:creationId xmlns:a16="http://schemas.microsoft.com/office/drawing/2014/main" id="{EA4733E8-E294-4131-AEA5-98C813B400FA}"/>
              </a:ext>
            </a:extLst>
          </p:cNvPr>
          <p:cNvSpPr/>
          <p:nvPr/>
        </p:nvSpPr>
        <p:spPr>
          <a:xfrm>
            <a:off x="4268169" y="415877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6" name="Organigramme : Connecteur 235">
            <a:extLst>
              <a:ext uri="{FF2B5EF4-FFF2-40B4-BE49-F238E27FC236}">
                <a16:creationId xmlns:a16="http://schemas.microsoft.com/office/drawing/2014/main" id="{646BC01B-8CDC-4729-9615-F8CA8C949DB8}"/>
              </a:ext>
            </a:extLst>
          </p:cNvPr>
          <p:cNvSpPr/>
          <p:nvPr/>
        </p:nvSpPr>
        <p:spPr>
          <a:xfrm>
            <a:off x="5368958" y="59790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7" name="Organigramme : Connecteur 236">
            <a:extLst>
              <a:ext uri="{FF2B5EF4-FFF2-40B4-BE49-F238E27FC236}">
                <a16:creationId xmlns:a16="http://schemas.microsoft.com/office/drawing/2014/main" id="{4DDFECCC-E8D5-4265-8C0A-1852E94D99FE}"/>
              </a:ext>
            </a:extLst>
          </p:cNvPr>
          <p:cNvSpPr/>
          <p:nvPr/>
        </p:nvSpPr>
        <p:spPr>
          <a:xfrm>
            <a:off x="5609792" y="597589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4" name="Cercle : creux 243">
            <a:extLst>
              <a:ext uri="{FF2B5EF4-FFF2-40B4-BE49-F238E27FC236}">
                <a16:creationId xmlns:a16="http://schemas.microsoft.com/office/drawing/2014/main" id="{671B7D81-4925-4779-8AFC-D05B5AAAE97C}"/>
              </a:ext>
            </a:extLst>
          </p:cNvPr>
          <p:cNvSpPr/>
          <p:nvPr/>
        </p:nvSpPr>
        <p:spPr>
          <a:xfrm>
            <a:off x="5624307" y="562402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6" name="Cercle : creux 245">
            <a:extLst>
              <a:ext uri="{FF2B5EF4-FFF2-40B4-BE49-F238E27FC236}">
                <a16:creationId xmlns:a16="http://schemas.microsoft.com/office/drawing/2014/main" id="{372117E5-9BE8-48DC-AB5B-73B924E111F4}"/>
              </a:ext>
            </a:extLst>
          </p:cNvPr>
          <p:cNvSpPr/>
          <p:nvPr/>
        </p:nvSpPr>
        <p:spPr>
          <a:xfrm>
            <a:off x="5097119" y="54843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7" name="Cercle : creux 246">
            <a:extLst>
              <a:ext uri="{FF2B5EF4-FFF2-40B4-BE49-F238E27FC236}">
                <a16:creationId xmlns:a16="http://schemas.microsoft.com/office/drawing/2014/main" id="{1061E553-6257-4B18-8C79-E9949A225C39}"/>
              </a:ext>
            </a:extLst>
          </p:cNvPr>
          <p:cNvSpPr/>
          <p:nvPr/>
        </p:nvSpPr>
        <p:spPr>
          <a:xfrm>
            <a:off x="5378125" y="50362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2" name="Cercle : creux 241">
            <a:extLst>
              <a:ext uri="{FF2B5EF4-FFF2-40B4-BE49-F238E27FC236}">
                <a16:creationId xmlns:a16="http://schemas.microsoft.com/office/drawing/2014/main" id="{38ACDC06-564B-4E21-91A8-3B88366B3B00}"/>
              </a:ext>
            </a:extLst>
          </p:cNvPr>
          <p:cNvSpPr/>
          <p:nvPr/>
        </p:nvSpPr>
        <p:spPr>
          <a:xfrm>
            <a:off x="5100469" y="56149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9" name="Organigramme : Connecteur 238">
            <a:extLst>
              <a:ext uri="{FF2B5EF4-FFF2-40B4-BE49-F238E27FC236}">
                <a16:creationId xmlns:a16="http://schemas.microsoft.com/office/drawing/2014/main" id="{D56B5344-3C3C-4941-80FE-D1D28DA83315}"/>
              </a:ext>
            </a:extLst>
          </p:cNvPr>
          <p:cNvSpPr/>
          <p:nvPr/>
        </p:nvSpPr>
        <p:spPr>
          <a:xfrm>
            <a:off x="5100469" y="576065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8" name="Organigramme : Connecteur 237">
            <a:extLst>
              <a:ext uri="{FF2B5EF4-FFF2-40B4-BE49-F238E27FC236}">
                <a16:creationId xmlns:a16="http://schemas.microsoft.com/office/drawing/2014/main" id="{D207E09E-5CC2-4CCB-8714-EB332C5B8C44}"/>
              </a:ext>
            </a:extLst>
          </p:cNvPr>
          <p:cNvSpPr/>
          <p:nvPr/>
        </p:nvSpPr>
        <p:spPr>
          <a:xfrm>
            <a:off x="5064658" y="594598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3" name="Cercle : creux 242">
            <a:extLst>
              <a:ext uri="{FF2B5EF4-FFF2-40B4-BE49-F238E27FC236}">
                <a16:creationId xmlns:a16="http://schemas.microsoft.com/office/drawing/2014/main" id="{33913087-217A-4A45-A1FB-EC6C13DFD23E}"/>
              </a:ext>
            </a:extLst>
          </p:cNvPr>
          <p:cNvSpPr/>
          <p:nvPr/>
        </p:nvSpPr>
        <p:spPr>
          <a:xfrm>
            <a:off x="5371427" y="562235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0" name="Organigramme : Connecteur 239">
            <a:extLst>
              <a:ext uri="{FF2B5EF4-FFF2-40B4-BE49-F238E27FC236}">
                <a16:creationId xmlns:a16="http://schemas.microsoft.com/office/drawing/2014/main" id="{24E28D1B-44CA-468D-BD1D-BD387FFBD2E5}"/>
              </a:ext>
            </a:extLst>
          </p:cNvPr>
          <p:cNvSpPr/>
          <p:nvPr/>
        </p:nvSpPr>
        <p:spPr>
          <a:xfrm>
            <a:off x="5375655" y="576966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1" name="Organigramme : Connecteur 240">
            <a:extLst>
              <a:ext uri="{FF2B5EF4-FFF2-40B4-BE49-F238E27FC236}">
                <a16:creationId xmlns:a16="http://schemas.microsoft.com/office/drawing/2014/main" id="{3694B76E-4F62-4B3C-B640-9BA7638C5C4C}"/>
              </a:ext>
            </a:extLst>
          </p:cNvPr>
          <p:cNvSpPr/>
          <p:nvPr/>
        </p:nvSpPr>
        <p:spPr>
          <a:xfrm>
            <a:off x="5611465" y="577157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9" name="Organigramme : Connecteur 248">
            <a:extLst>
              <a:ext uri="{FF2B5EF4-FFF2-40B4-BE49-F238E27FC236}">
                <a16:creationId xmlns:a16="http://schemas.microsoft.com/office/drawing/2014/main" id="{643CBD7F-0523-4FE8-AE63-55621CCD9E22}"/>
              </a:ext>
            </a:extLst>
          </p:cNvPr>
          <p:cNvSpPr/>
          <p:nvPr/>
        </p:nvSpPr>
        <p:spPr>
          <a:xfrm>
            <a:off x="5058099" y="653142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0" name="Organigramme : Connecteur 249">
            <a:extLst>
              <a:ext uri="{FF2B5EF4-FFF2-40B4-BE49-F238E27FC236}">
                <a16:creationId xmlns:a16="http://schemas.microsoft.com/office/drawing/2014/main" id="{480FF83E-2BE9-401F-BA18-57A417F01617}"/>
              </a:ext>
            </a:extLst>
          </p:cNvPr>
          <p:cNvSpPr/>
          <p:nvPr/>
        </p:nvSpPr>
        <p:spPr>
          <a:xfrm>
            <a:off x="5372479" y="65503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1" name="Organigramme : Connecteur 250">
            <a:extLst>
              <a:ext uri="{FF2B5EF4-FFF2-40B4-BE49-F238E27FC236}">
                <a16:creationId xmlns:a16="http://schemas.microsoft.com/office/drawing/2014/main" id="{08B8DD2C-4BC8-46C5-BC81-4649F727EAE5}"/>
              </a:ext>
            </a:extLst>
          </p:cNvPr>
          <p:cNvSpPr/>
          <p:nvPr/>
        </p:nvSpPr>
        <p:spPr>
          <a:xfrm>
            <a:off x="5617567" y="65540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2" name="Organigramme : Connecteur 251">
            <a:extLst>
              <a:ext uri="{FF2B5EF4-FFF2-40B4-BE49-F238E27FC236}">
                <a16:creationId xmlns:a16="http://schemas.microsoft.com/office/drawing/2014/main" id="{A3103888-40AA-4CF1-914B-B0186059CAED}"/>
              </a:ext>
            </a:extLst>
          </p:cNvPr>
          <p:cNvSpPr/>
          <p:nvPr/>
        </p:nvSpPr>
        <p:spPr>
          <a:xfrm>
            <a:off x="5065917" y="6240985"/>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3" name="Organigramme : Connecteur 252">
            <a:extLst>
              <a:ext uri="{FF2B5EF4-FFF2-40B4-BE49-F238E27FC236}">
                <a16:creationId xmlns:a16="http://schemas.microsoft.com/office/drawing/2014/main" id="{4B600AA5-8218-4950-AEE4-6A5E2544C736}"/>
              </a:ext>
            </a:extLst>
          </p:cNvPr>
          <p:cNvSpPr/>
          <p:nvPr/>
        </p:nvSpPr>
        <p:spPr>
          <a:xfrm>
            <a:off x="5377505" y="62589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5" name="Cercle : creux 254">
            <a:extLst>
              <a:ext uri="{FF2B5EF4-FFF2-40B4-BE49-F238E27FC236}">
                <a16:creationId xmlns:a16="http://schemas.microsoft.com/office/drawing/2014/main" id="{A36B81FA-9145-4259-AD71-DCBDE227FDF2}"/>
              </a:ext>
            </a:extLst>
          </p:cNvPr>
          <p:cNvSpPr/>
          <p:nvPr/>
        </p:nvSpPr>
        <p:spPr>
          <a:xfrm>
            <a:off x="5627658" y="626210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6" name="Cercle : creux 255">
            <a:extLst>
              <a:ext uri="{FF2B5EF4-FFF2-40B4-BE49-F238E27FC236}">
                <a16:creationId xmlns:a16="http://schemas.microsoft.com/office/drawing/2014/main" id="{FA78E439-ED55-4F60-A60F-7D7A7A7F875D}"/>
              </a:ext>
            </a:extLst>
          </p:cNvPr>
          <p:cNvSpPr/>
          <p:nvPr/>
        </p:nvSpPr>
        <p:spPr>
          <a:xfrm>
            <a:off x="5049307" y="499475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7" name="Cercle : creux 256">
            <a:extLst>
              <a:ext uri="{FF2B5EF4-FFF2-40B4-BE49-F238E27FC236}">
                <a16:creationId xmlns:a16="http://schemas.microsoft.com/office/drawing/2014/main" id="{A2BDF78B-479E-4CA7-8CFB-987DED6E247F}"/>
              </a:ext>
            </a:extLst>
          </p:cNvPr>
          <p:cNvSpPr/>
          <p:nvPr/>
        </p:nvSpPr>
        <p:spPr>
          <a:xfrm>
            <a:off x="5619286" y="504122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8" name="Cercle : creux 257">
            <a:extLst>
              <a:ext uri="{FF2B5EF4-FFF2-40B4-BE49-F238E27FC236}">
                <a16:creationId xmlns:a16="http://schemas.microsoft.com/office/drawing/2014/main" id="{4EC2D7DF-2EEB-4C30-B717-70B9B4264AB4}"/>
              </a:ext>
            </a:extLst>
          </p:cNvPr>
          <p:cNvSpPr/>
          <p:nvPr/>
        </p:nvSpPr>
        <p:spPr>
          <a:xfrm>
            <a:off x="5379795" y="47514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9" name="Cercle : creux 258">
            <a:extLst>
              <a:ext uri="{FF2B5EF4-FFF2-40B4-BE49-F238E27FC236}">
                <a16:creationId xmlns:a16="http://schemas.microsoft.com/office/drawing/2014/main" id="{95363AF1-5A6D-4ABC-AF39-2B288216D25B}"/>
              </a:ext>
            </a:extLst>
          </p:cNvPr>
          <p:cNvSpPr/>
          <p:nvPr/>
        </p:nvSpPr>
        <p:spPr>
          <a:xfrm>
            <a:off x="5050977" y="47100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0" name="Cercle : creux 259">
            <a:extLst>
              <a:ext uri="{FF2B5EF4-FFF2-40B4-BE49-F238E27FC236}">
                <a16:creationId xmlns:a16="http://schemas.microsoft.com/office/drawing/2014/main" id="{E698FC9C-5704-445A-94FC-ADF8F6C44E54}"/>
              </a:ext>
            </a:extLst>
          </p:cNvPr>
          <p:cNvSpPr/>
          <p:nvPr/>
        </p:nvSpPr>
        <p:spPr>
          <a:xfrm>
            <a:off x="5620956" y="47565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1" name="Cercle : creux 260">
            <a:extLst>
              <a:ext uri="{FF2B5EF4-FFF2-40B4-BE49-F238E27FC236}">
                <a16:creationId xmlns:a16="http://schemas.microsoft.com/office/drawing/2014/main" id="{AA2A548D-8D60-4F82-82AE-75DA5562AA7B}"/>
              </a:ext>
            </a:extLst>
          </p:cNvPr>
          <p:cNvSpPr/>
          <p:nvPr/>
        </p:nvSpPr>
        <p:spPr>
          <a:xfrm>
            <a:off x="5376446" y="44466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2" name="Cercle : creux 261">
            <a:extLst>
              <a:ext uri="{FF2B5EF4-FFF2-40B4-BE49-F238E27FC236}">
                <a16:creationId xmlns:a16="http://schemas.microsoft.com/office/drawing/2014/main" id="{A3AEE2CA-56AF-4044-8E4C-2A35A982BA03}"/>
              </a:ext>
            </a:extLst>
          </p:cNvPr>
          <p:cNvSpPr/>
          <p:nvPr/>
        </p:nvSpPr>
        <p:spPr>
          <a:xfrm>
            <a:off x="5047628" y="44052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4" name="Cercle : creux 263">
            <a:extLst>
              <a:ext uri="{FF2B5EF4-FFF2-40B4-BE49-F238E27FC236}">
                <a16:creationId xmlns:a16="http://schemas.microsoft.com/office/drawing/2014/main" id="{483B5A14-34EF-4B10-9E6C-EB351CF25A75}"/>
              </a:ext>
            </a:extLst>
          </p:cNvPr>
          <p:cNvSpPr/>
          <p:nvPr/>
        </p:nvSpPr>
        <p:spPr>
          <a:xfrm>
            <a:off x="5381471" y="416032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5" name="Cercle : creux 264">
            <a:extLst>
              <a:ext uri="{FF2B5EF4-FFF2-40B4-BE49-F238E27FC236}">
                <a16:creationId xmlns:a16="http://schemas.microsoft.com/office/drawing/2014/main" id="{A4F93541-2333-4B3C-A7E5-2F043E6D3C3F}"/>
              </a:ext>
            </a:extLst>
          </p:cNvPr>
          <p:cNvSpPr/>
          <p:nvPr/>
        </p:nvSpPr>
        <p:spPr>
          <a:xfrm>
            <a:off x="5047629" y="41238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8" name="Cercle : creux 267">
            <a:extLst>
              <a:ext uri="{FF2B5EF4-FFF2-40B4-BE49-F238E27FC236}">
                <a16:creationId xmlns:a16="http://schemas.microsoft.com/office/drawing/2014/main" id="{7ADC93E5-E823-4652-B396-ADC14FEB7A41}"/>
              </a:ext>
            </a:extLst>
          </p:cNvPr>
          <p:cNvSpPr/>
          <p:nvPr/>
        </p:nvSpPr>
        <p:spPr>
          <a:xfrm>
            <a:off x="5049304" y="38442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9" name="Cercle : creux 268">
            <a:extLst>
              <a:ext uri="{FF2B5EF4-FFF2-40B4-BE49-F238E27FC236}">
                <a16:creationId xmlns:a16="http://schemas.microsoft.com/office/drawing/2014/main" id="{3E97DB8D-3243-4FDA-BAAC-1AEC50F3E550}"/>
              </a:ext>
            </a:extLst>
          </p:cNvPr>
          <p:cNvSpPr/>
          <p:nvPr/>
        </p:nvSpPr>
        <p:spPr>
          <a:xfrm>
            <a:off x="5619283" y="38906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1" name="Cercle : creux 270">
            <a:extLst>
              <a:ext uri="{FF2B5EF4-FFF2-40B4-BE49-F238E27FC236}">
                <a16:creationId xmlns:a16="http://schemas.microsoft.com/office/drawing/2014/main" id="{260C9110-7A42-4846-B448-273F13C8177E}"/>
              </a:ext>
            </a:extLst>
          </p:cNvPr>
          <p:cNvSpPr/>
          <p:nvPr/>
        </p:nvSpPr>
        <p:spPr>
          <a:xfrm>
            <a:off x="5050980" y="35394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2" name="Cercle : creux 271">
            <a:extLst>
              <a:ext uri="{FF2B5EF4-FFF2-40B4-BE49-F238E27FC236}">
                <a16:creationId xmlns:a16="http://schemas.microsoft.com/office/drawing/2014/main" id="{0956993E-C1E6-4843-855E-B8110D330FE4}"/>
              </a:ext>
            </a:extLst>
          </p:cNvPr>
          <p:cNvSpPr/>
          <p:nvPr/>
        </p:nvSpPr>
        <p:spPr>
          <a:xfrm>
            <a:off x="5620959" y="35858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4" name="Organigramme : Connecteur 273">
            <a:extLst>
              <a:ext uri="{FF2B5EF4-FFF2-40B4-BE49-F238E27FC236}">
                <a16:creationId xmlns:a16="http://schemas.microsoft.com/office/drawing/2014/main" id="{F1E1E301-7B4D-4342-8577-D444B65EBF4C}"/>
              </a:ext>
            </a:extLst>
          </p:cNvPr>
          <p:cNvSpPr/>
          <p:nvPr/>
        </p:nvSpPr>
        <p:spPr>
          <a:xfrm>
            <a:off x="6429245" y="65487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5" name="Organigramme : Connecteur 274">
            <a:extLst>
              <a:ext uri="{FF2B5EF4-FFF2-40B4-BE49-F238E27FC236}">
                <a16:creationId xmlns:a16="http://schemas.microsoft.com/office/drawing/2014/main" id="{88D6C5A1-47CE-4FFF-AD83-F438F3F03FE8}"/>
              </a:ext>
            </a:extLst>
          </p:cNvPr>
          <p:cNvSpPr/>
          <p:nvPr/>
        </p:nvSpPr>
        <p:spPr>
          <a:xfrm>
            <a:off x="6677682" y="654903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3" name="Organigramme : Connecteur 272">
            <a:extLst>
              <a:ext uri="{FF2B5EF4-FFF2-40B4-BE49-F238E27FC236}">
                <a16:creationId xmlns:a16="http://schemas.microsoft.com/office/drawing/2014/main" id="{0B362BE8-1711-4441-8EE5-C0940330452D}"/>
              </a:ext>
            </a:extLst>
          </p:cNvPr>
          <p:cNvSpPr/>
          <p:nvPr/>
        </p:nvSpPr>
        <p:spPr>
          <a:xfrm>
            <a:off x="6141657" y="652305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6" name="Organigramme : Connecteur 275">
            <a:extLst>
              <a:ext uri="{FF2B5EF4-FFF2-40B4-BE49-F238E27FC236}">
                <a16:creationId xmlns:a16="http://schemas.microsoft.com/office/drawing/2014/main" id="{7CC6B45B-DE0E-4963-A8E8-1527B404D2BA}"/>
              </a:ext>
            </a:extLst>
          </p:cNvPr>
          <p:cNvSpPr/>
          <p:nvPr/>
        </p:nvSpPr>
        <p:spPr>
          <a:xfrm>
            <a:off x="6427565" y="62489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8" name="Organigramme : Connecteur 277">
            <a:extLst>
              <a:ext uri="{FF2B5EF4-FFF2-40B4-BE49-F238E27FC236}">
                <a16:creationId xmlns:a16="http://schemas.microsoft.com/office/drawing/2014/main" id="{EB9C9539-74C8-4404-BEA8-4B30D7F6B92A}"/>
              </a:ext>
            </a:extLst>
          </p:cNvPr>
          <p:cNvSpPr/>
          <p:nvPr/>
        </p:nvSpPr>
        <p:spPr>
          <a:xfrm>
            <a:off x="6139977" y="622327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9" name="Cercle : creux 278">
            <a:extLst>
              <a:ext uri="{FF2B5EF4-FFF2-40B4-BE49-F238E27FC236}">
                <a16:creationId xmlns:a16="http://schemas.microsoft.com/office/drawing/2014/main" id="{0FB881B1-4E07-4C3E-B298-C2B820AF99E0}"/>
              </a:ext>
            </a:extLst>
          </p:cNvPr>
          <p:cNvSpPr/>
          <p:nvPr/>
        </p:nvSpPr>
        <p:spPr>
          <a:xfrm>
            <a:off x="6677692" y="62604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1" name="Cercle : creux 290">
            <a:extLst>
              <a:ext uri="{FF2B5EF4-FFF2-40B4-BE49-F238E27FC236}">
                <a16:creationId xmlns:a16="http://schemas.microsoft.com/office/drawing/2014/main" id="{E4811949-81E7-4EE3-903C-A030E48FFA16}"/>
              </a:ext>
            </a:extLst>
          </p:cNvPr>
          <p:cNvSpPr/>
          <p:nvPr/>
        </p:nvSpPr>
        <p:spPr>
          <a:xfrm>
            <a:off x="6178954" y="54877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7" name="Cercle : creux 286">
            <a:extLst>
              <a:ext uri="{FF2B5EF4-FFF2-40B4-BE49-F238E27FC236}">
                <a16:creationId xmlns:a16="http://schemas.microsoft.com/office/drawing/2014/main" id="{C5B6C7D5-C772-4D3E-B6CD-87162F2ED4CE}"/>
              </a:ext>
            </a:extLst>
          </p:cNvPr>
          <p:cNvSpPr/>
          <p:nvPr/>
        </p:nvSpPr>
        <p:spPr>
          <a:xfrm>
            <a:off x="6677654" y="56324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8" name="Cercle : creux 287">
            <a:extLst>
              <a:ext uri="{FF2B5EF4-FFF2-40B4-BE49-F238E27FC236}">
                <a16:creationId xmlns:a16="http://schemas.microsoft.com/office/drawing/2014/main" id="{AB1D79F4-E5CF-4342-9961-628850C0B877}"/>
              </a:ext>
            </a:extLst>
          </p:cNvPr>
          <p:cNvSpPr/>
          <p:nvPr/>
        </p:nvSpPr>
        <p:spPr>
          <a:xfrm>
            <a:off x="6177259" y="56233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9" name="Cercle : creux 288">
            <a:extLst>
              <a:ext uri="{FF2B5EF4-FFF2-40B4-BE49-F238E27FC236}">
                <a16:creationId xmlns:a16="http://schemas.microsoft.com/office/drawing/2014/main" id="{849D5CF0-F4A4-4759-82F0-4348BB1A6CA6}"/>
              </a:ext>
            </a:extLst>
          </p:cNvPr>
          <p:cNvSpPr/>
          <p:nvPr/>
        </p:nvSpPr>
        <p:spPr>
          <a:xfrm>
            <a:off x="6431472" y="56307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6" name="Cercle : creux 295">
            <a:extLst>
              <a:ext uri="{FF2B5EF4-FFF2-40B4-BE49-F238E27FC236}">
                <a16:creationId xmlns:a16="http://schemas.microsoft.com/office/drawing/2014/main" id="{B8FC44D4-D80D-415E-9B3B-20BD83D6AA72}"/>
              </a:ext>
            </a:extLst>
          </p:cNvPr>
          <p:cNvSpPr/>
          <p:nvPr/>
        </p:nvSpPr>
        <p:spPr>
          <a:xfrm>
            <a:off x="6421473" y="50491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7" name="Cercle : creux 296">
            <a:extLst>
              <a:ext uri="{FF2B5EF4-FFF2-40B4-BE49-F238E27FC236}">
                <a16:creationId xmlns:a16="http://schemas.microsoft.com/office/drawing/2014/main" id="{FB418F17-DBE4-413F-9023-AB85A533C043}"/>
              </a:ext>
            </a:extLst>
          </p:cNvPr>
          <p:cNvSpPr/>
          <p:nvPr/>
        </p:nvSpPr>
        <p:spPr>
          <a:xfrm>
            <a:off x="6142890" y="500771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8" name="Cercle : creux 297">
            <a:extLst>
              <a:ext uri="{FF2B5EF4-FFF2-40B4-BE49-F238E27FC236}">
                <a16:creationId xmlns:a16="http://schemas.microsoft.com/office/drawing/2014/main" id="{A7DC5E5D-29D9-4F82-A184-25CC30175F1A}"/>
              </a:ext>
            </a:extLst>
          </p:cNvPr>
          <p:cNvSpPr/>
          <p:nvPr/>
        </p:nvSpPr>
        <p:spPr>
          <a:xfrm>
            <a:off x="6682728" y="505295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9" name="Organigramme : Connecteur 298">
            <a:extLst>
              <a:ext uri="{FF2B5EF4-FFF2-40B4-BE49-F238E27FC236}">
                <a16:creationId xmlns:a16="http://schemas.microsoft.com/office/drawing/2014/main" id="{87871DE1-763D-4599-ADFF-08EA10EFEA27}"/>
              </a:ext>
            </a:extLst>
          </p:cNvPr>
          <p:cNvSpPr/>
          <p:nvPr/>
        </p:nvSpPr>
        <p:spPr>
          <a:xfrm>
            <a:off x="6441500" y="598128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0" name="Organigramme : Connecteur 299">
            <a:extLst>
              <a:ext uri="{FF2B5EF4-FFF2-40B4-BE49-F238E27FC236}">
                <a16:creationId xmlns:a16="http://schemas.microsoft.com/office/drawing/2014/main" id="{81C3F8BC-C0F5-4AF7-A552-4AA88669ECB2}"/>
              </a:ext>
            </a:extLst>
          </p:cNvPr>
          <p:cNvSpPr/>
          <p:nvPr/>
        </p:nvSpPr>
        <p:spPr>
          <a:xfrm>
            <a:off x="6692219" y="598471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1" name="Cercle : creux 300">
            <a:extLst>
              <a:ext uri="{FF2B5EF4-FFF2-40B4-BE49-F238E27FC236}">
                <a16:creationId xmlns:a16="http://schemas.microsoft.com/office/drawing/2014/main" id="{82181567-7138-427F-82F3-2981F5255B53}"/>
              </a:ext>
            </a:extLst>
          </p:cNvPr>
          <p:cNvSpPr/>
          <p:nvPr/>
        </p:nvSpPr>
        <p:spPr>
          <a:xfrm>
            <a:off x="6425015" y="47656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2" name="Cercle : creux 301">
            <a:extLst>
              <a:ext uri="{FF2B5EF4-FFF2-40B4-BE49-F238E27FC236}">
                <a16:creationId xmlns:a16="http://schemas.microsoft.com/office/drawing/2014/main" id="{6699A478-2C1B-46BD-89AA-D4D4A8FFEB21}"/>
              </a:ext>
            </a:extLst>
          </p:cNvPr>
          <p:cNvSpPr/>
          <p:nvPr/>
        </p:nvSpPr>
        <p:spPr>
          <a:xfrm>
            <a:off x="6146432" y="472420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3" name="Cercle : creux 302">
            <a:extLst>
              <a:ext uri="{FF2B5EF4-FFF2-40B4-BE49-F238E27FC236}">
                <a16:creationId xmlns:a16="http://schemas.microsoft.com/office/drawing/2014/main" id="{57BF6B77-62E3-4BAE-9235-26190C1D8CE5}"/>
              </a:ext>
            </a:extLst>
          </p:cNvPr>
          <p:cNvSpPr/>
          <p:nvPr/>
        </p:nvSpPr>
        <p:spPr>
          <a:xfrm>
            <a:off x="6686270" y="47694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8" name="Cercle : creux 307">
            <a:extLst>
              <a:ext uri="{FF2B5EF4-FFF2-40B4-BE49-F238E27FC236}">
                <a16:creationId xmlns:a16="http://schemas.microsoft.com/office/drawing/2014/main" id="{8DF2C568-019E-473B-9740-75D172DE06C7}"/>
              </a:ext>
            </a:extLst>
          </p:cNvPr>
          <p:cNvSpPr/>
          <p:nvPr/>
        </p:nvSpPr>
        <p:spPr>
          <a:xfrm>
            <a:off x="6153535" y="411994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1" name="Cercle : creux 310">
            <a:extLst>
              <a:ext uri="{FF2B5EF4-FFF2-40B4-BE49-F238E27FC236}">
                <a16:creationId xmlns:a16="http://schemas.microsoft.com/office/drawing/2014/main" id="{761D25D1-A802-4AEF-A481-51A05E0214B6}"/>
              </a:ext>
            </a:extLst>
          </p:cNvPr>
          <p:cNvSpPr/>
          <p:nvPr/>
        </p:nvSpPr>
        <p:spPr>
          <a:xfrm>
            <a:off x="6146455" y="384174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2" name="Cercle : creux 311">
            <a:extLst>
              <a:ext uri="{FF2B5EF4-FFF2-40B4-BE49-F238E27FC236}">
                <a16:creationId xmlns:a16="http://schemas.microsoft.com/office/drawing/2014/main" id="{9BAA1FFE-48C4-46EB-B069-2D503985E62C}"/>
              </a:ext>
            </a:extLst>
          </p:cNvPr>
          <p:cNvSpPr/>
          <p:nvPr/>
        </p:nvSpPr>
        <p:spPr>
          <a:xfrm>
            <a:off x="6686293" y="388697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4" name="Cercle : creux 313">
            <a:extLst>
              <a:ext uri="{FF2B5EF4-FFF2-40B4-BE49-F238E27FC236}">
                <a16:creationId xmlns:a16="http://schemas.microsoft.com/office/drawing/2014/main" id="{220A0DFB-0E68-428B-AEA1-B756D1DDF72A}"/>
              </a:ext>
            </a:extLst>
          </p:cNvPr>
          <p:cNvSpPr/>
          <p:nvPr/>
        </p:nvSpPr>
        <p:spPr>
          <a:xfrm>
            <a:off x="6141134" y="354401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5" name="Cercle : creux 314">
            <a:extLst>
              <a:ext uri="{FF2B5EF4-FFF2-40B4-BE49-F238E27FC236}">
                <a16:creationId xmlns:a16="http://schemas.microsoft.com/office/drawing/2014/main" id="{1771AED9-29C6-4660-941D-383FDF331C64}"/>
              </a:ext>
            </a:extLst>
          </p:cNvPr>
          <p:cNvSpPr/>
          <p:nvPr/>
        </p:nvSpPr>
        <p:spPr>
          <a:xfrm>
            <a:off x="6680972" y="35892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6" name="Cercle : creux 315">
            <a:extLst>
              <a:ext uri="{FF2B5EF4-FFF2-40B4-BE49-F238E27FC236}">
                <a16:creationId xmlns:a16="http://schemas.microsoft.com/office/drawing/2014/main" id="{24056ABC-9AB4-4478-A854-0009F1F97556}"/>
              </a:ext>
            </a:extLst>
          </p:cNvPr>
          <p:cNvSpPr/>
          <p:nvPr/>
        </p:nvSpPr>
        <p:spPr>
          <a:xfrm>
            <a:off x="7096268" y="651932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9" name="Cercle : creux 318">
            <a:extLst>
              <a:ext uri="{FF2B5EF4-FFF2-40B4-BE49-F238E27FC236}">
                <a16:creationId xmlns:a16="http://schemas.microsoft.com/office/drawing/2014/main" id="{19C19F4F-161D-4970-9E6B-5969736D4A92}"/>
              </a:ext>
            </a:extLst>
          </p:cNvPr>
          <p:cNvSpPr/>
          <p:nvPr/>
        </p:nvSpPr>
        <p:spPr>
          <a:xfrm>
            <a:off x="7099822" y="5002393"/>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0" name="Cercle : creux 319">
            <a:extLst>
              <a:ext uri="{FF2B5EF4-FFF2-40B4-BE49-F238E27FC236}">
                <a16:creationId xmlns:a16="http://schemas.microsoft.com/office/drawing/2014/main" id="{CFD35236-740F-49B5-99ED-6D88A7ADFCC4}"/>
              </a:ext>
            </a:extLst>
          </p:cNvPr>
          <p:cNvSpPr/>
          <p:nvPr/>
        </p:nvSpPr>
        <p:spPr>
          <a:xfrm>
            <a:off x="7098058" y="3538645"/>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1" name="Cercle : creux 320">
            <a:extLst>
              <a:ext uri="{FF2B5EF4-FFF2-40B4-BE49-F238E27FC236}">
                <a16:creationId xmlns:a16="http://schemas.microsoft.com/office/drawing/2014/main" id="{FBBF2CA3-C83B-429F-A5C7-E4A2AB0CC2B6}"/>
              </a:ext>
            </a:extLst>
          </p:cNvPr>
          <p:cNvSpPr/>
          <p:nvPr/>
        </p:nvSpPr>
        <p:spPr>
          <a:xfrm>
            <a:off x="7108683" y="383635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2" name="Cercle : creux 321">
            <a:extLst>
              <a:ext uri="{FF2B5EF4-FFF2-40B4-BE49-F238E27FC236}">
                <a16:creationId xmlns:a16="http://schemas.microsoft.com/office/drawing/2014/main" id="{DF00AB1F-0A80-4845-8D17-B091196692F4}"/>
              </a:ext>
            </a:extLst>
          </p:cNvPr>
          <p:cNvSpPr/>
          <p:nvPr/>
        </p:nvSpPr>
        <p:spPr>
          <a:xfrm>
            <a:off x="7103368" y="471885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8" name="Organigramme : Connecteur 67">
            <a:extLst>
              <a:ext uri="{FF2B5EF4-FFF2-40B4-BE49-F238E27FC236}">
                <a16:creationId xmlns:a16="http://schemas.microsoft.com/office/drawing/2014/main" id="{F59917A4-7D50-4EE2-93E6-82854604AB09}"/>
              </a:ext>
            </a:extLst>
          </p:cNvPr>
          <p:cNvSpPr/>
          <p:nvPr/>
        </p:nvSpPr>
        <p:spPr>
          <a:xfrm>
            <a:off x="6187381" y="576822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1" name="Organigramme : Connecteur 280">
            <a:extLst>
              <a:ext uri="{FF2B5EF4-FFF2-40B4-BE49-F238E27FC236}">
                <a16:creationId xmlns:a16="http://schemas.microsoft.com/office/drawing/2014/main" id="{D2937EB1-1C61-4EE1-9563-68588FC3412F}"/>
              </a:ext>
            </a:extLst>
          </p:cNvPr>
          <p:cNvSpPr/>
          <p:nvPr/>
        </p:nvSpPr>
        <p:spPr>
          <a:xfrm>
            <a:off x="6146998" y="594695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2" name="Organigramme : Connecteur 281">
            <a:extLst>
              <a:ext uri="{FF2B5EF4-FFF2-40B4-BE49-F238E27FC236}">
                <a16:creationId xmlns:a16="http://schemas.microsoft.com/office/drawing/2014/main" id="{4151CAA3-69A7-44BA-BE7D-B56AF63E4205}"/>
              </a:ext>
            </a:extLst>
          </p:cNvPr>
          <p:cNvSpPr/>
          <p:nvPr/>
        </p:nvSpPr>
        <p:spPr>
          <a:xfrm>
            <a:off x="6427324" y="57597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3" name="Organigramme : Connecteur 282">
            <a:extLst>
              <a:ext uri="{FF2B5EF4-FFF2-40B4-BE49-F238E27FC236}">
                <a16:creationId xmlns:a16="http://schemas.microsoft.com/office/drawing/2014/main" id="{5F948F2B-1C31-46FA-BB42-8B1783D6B3DC}"/>
              </a:ext>
            </a:extLst>
          </p:cNvPr>
          <p:cNvSpPr/>
          <p:nvPr/>
        </p:nvSpPr>
        <p:spPr>
          <a:xfrm>
            <a:off x="6678043" y="576320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24" name="Cercle : creux 323">
            <a:extLst>
              <a:ext uri="{FF2B5EF4-FFF2-40B4-BE49-F238E27FC236}">
                <a16:creationId xmlns:a16="http://schemas.microsoft.com/office/drawing/2014/main" id="{841CB78C-849A-43CD-B23F-26BECBC4A542}"/>
              </a:ext>
            </a:extLst>
          </p:cNvPr>
          <p:cNvSpPr/>
          <p:nvPr/>
        </p:nvSpPr>
        <p:spPr>
          <a:xfrm>
            <a:off x="7141693" y="562887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3" name="Cercle : creux 322">
            <a:extLst>
              <a:ext uri="{FF2B5EF4-FFF2-40B4-BE49-F238E27FC236}">
                <a16:creationId xmlns:a16="http://schemas.microsoft.com/office/drawing/2014/main" id="{F194B9EC-870A-4628-90B1-BEBD6833FAB9}"/>
              </a:ext>
            </a:extLst>
          </p:cNvPr>
          <p:cNvSpPr/>
          <p:nvPr/>
        </p:nvSpPr>
        <p:spPr>
          <a:xfrm>
            <a:off x="7143467" y="57582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8" name="Cercle : creux 317">
            <a:extLst>
              <a:ext uri="{FF2B5EF4-FFF2-40B4-BE49-F238E27FC236}">
                <a16:creationId xmlns:a16="http://schemas.microsoft.com/office/drawing/2014/main" id="{FF9F967C-1B2E-4F8B-A15A-246226213FCA}"/>
              </a:ext>
            </a:extLst>
          </p:cNvPr>
          <p:cNvSpPr/>
          <p:nvPr/>
        </p:nvSpPr>
        <p:spPr>
          <a:xfrm>
            <a:off x="7099805" y="594339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5" name="Organigramme : Connecteur 324">
            <a:extLst>
              <a:ext uri="{FF2B5EF4-FFF2-40B4-BE49-F238E27FC236}">
                <a16:creationId xmlns:a16="http://schemas.microsoft.com/office/drawing/2014/main" id="{E50A729E-5965-444D-B628-D75B54E31A1E}"/>
              </a:ext>
            </a:extLst>
          </p:cNvPr>
          <p:cNvSpPr/>
          <p:nvPr/>
        </p:nvSpPr>
        <p:spPr>
          <a:xfrm>
            <a:off x="7100454" y="622682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8" name="Sous-titre 6">
            <a:extLst>
              <a:ext uri="{FF2B5EF4-FFF2-40B4-BE49-F238E27FC236}">
                <a16:creationId xmlns:a16="http://schemas.microsoft.com/office/drawing/2014/main" id="{A019EB4A-2D09-47BA-85BC-11FA68865C9D}"/>
              </a:ext>
            </a:extLst>
          </p:cNvPr>
          <p:cNvSpPr txBox="1">
            <a:spLocks/>
          </p:cNvSpPr>
          <p:nvPr/>
        </p:nvSpPr>
        <p:spPr>
          <a:xfrm>
            <a:off x="8214873" y="3268121"/>
            <a:ext cx="2005627" cy="785370"/>
          </a:xfrm>
          <a:prstGeom prst="rect">
            <a:avLst/>
          </a:prstGeom>
          <a:ln>
            <a:solidFill>
              <a:schemeClr val="bg1"/>
            </a:solidFill>
          </a:ln>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r>
              <a:rPr lang="fr-FR" sz="2400" b="1" dirty="0">
                <a:solidFill>
                  <a:schemeClr val="bg1"/>
                </a:solidFill>
                <a:latin typeface="Verdana"/>
              </a:rPr>
              <a:t>DES OUTILS</a:t>
            </a:r>
          </a:p>
        </p:txBody>
      </p:sp>
      <p:sp>
        <p:nvSpPr>
          <p:cNvPr id="209" name="Sous-titre 6">
            <a:extLst>
              <a:ext uri="{FF2B5EF4-FFF2-40B4-BE49-F238E27FC236}">
                <a16:creationId xmlns:a16="http://schemas.microsoft.com/office/drawing/2014/main" id="{F3DB22F3-91E0-422A-AB38-AF61679FBC52}"/>
              </a:ext>
            </a:extLst>
          </p:cNvPr>
          <p:cNvSpPr txBox="1">
            <a:spLocks/>
          </p:cNvSpPr>
          <p:nvPr/>
        </p:nvSpPr>
        <p:spPr>
          <a:xfrm>
            <a:off x="8132162" y="3810778"/>
            <a:ext cx="3778788" cy="305213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endParaRPr lang="fr-FR" sz="2000" b="1" dirty="0">
              <a:solidFill>
                <a:srgbClr val="E53F34"/>
              </a:solidFill>
              <a:latin typeface="Verdana"/>
            </a:endParaRPr>
          </a:p>
          <a:p>
            <a:pPr algn="l"/>
            <a:endParaRPr lang="fr-FR" sz="1600" b="1" dirty="0">
              <a:solidFill>
                <a:srgbClr val="0070C0"/>
              </a:solidFill>
              <a:latin typeface="Verdana"/>
            </a:endParaRPr>
          </a:p>
          <a:p>
            <a:pPr algn="l"/>
            <a:endParaRPr lang="fr-FR" sz="1600" b="1" dirty="0">
              <a:solidFill>
                <a:srgbClr val="0070C0"/>
              </a:solidFill>
              <a:latin typeface="Verdana"/>
            </a:endParaRPr>
          </a:p>
          <a:p>
            <a:pPr algn="l"/>
            <a:endParaRPr lang="fr-FR" sz="1600" b="1" dirty="0">
              <a:solidFill>
                <a:srgbClr val="0070C0"/>
              </a:solidFill>
              <a:latin typeface="Verdana"/>
            </a:endParaRPr>
          </a:p>
          <a:p>
            <a:pPr algn="l"/>
            <a:endParaRPr lang="fr-FR" sz="1600" b="1" dirty="0">
              <a:solidFill>
                <a:srgbClr val="0070C0"/>
              </a:solidFill>
              <a:latin typeface="Verdana"/>
            </a:endParaRPr>
          </a:p>
          <a:p>
            <a:pPr algn="l"/>
            <a:endParaRPr lang="fr-FR" sz="1600" b="1" dirty="0">
              <a:solidFill>
                <a:srgbClr val="0070C0"/>
              </a:solidFill>
              <a:latin typeface="Verdana"/>
            </a:endParaRPr>
          </a:p>
          <a:p>
            <a:pPr algn="l"/>
            <a:endParaRPr lang="fr-FR" sz="1600" b="1" dirty="0">
              <a:solidFill>
                <a:srgbClr val="0070C0"/>
              </a:solidFill>
              <a:latin typeface="Verdana"/>
            </a:endParaRPr>
          </a:p>
          <a:p>
            <a:pPr marL="285750" indent="-285750" algn="l">
              <a:buFont typeface="Wingdings" panose="05000000000000000000" pitchFamily="2" charset="2"/>
              <a:buChar char="ü"/>
            </a:pPr>
            <a:r>
              <a:rPr lang="fr-FR" sz="1600" b="1" dirty="0">
                <a:solidFill>
                  <a:srgbClr val="0070C0"/>
                </a:solidFill>
                <a:latin typeface="Verdana"/>
              </a:rPr>
              <a:t>Ingénierie de projets européens et internationaux </a:t>
            </a:r>
            <a:endParaRPr lang="fr-FR" sz="1600" b="1" dirty="0">
              <a:solidFill>
                <a:srgbClr val="FFFFFF"/>
              </a:solidFill>
              <a:highlight>
                <a:srgbClr val="0000FF"/>
              </a:highlight>
              <a:latin typeface="Verdana"/>
            </a:endParaRPr>
          </a:p>
          <a:p>
            <a:pPr algn="l"/>
            <a:endParaRPr lang="fr-FR" sz="2000" dirty="0">
              <a:solidFill>
                <a:srgbClr val="0070C0"/>
              </a:solidFill>
              <a:latin typeface="Verdana"/>
            </a:endParaRPr>
          </a:p>
        </p:txBody>
      </p:sp>
      <p:sp>
        <p:nvSpPr>
          <p:cNvPr id="15" name="Bulle narrative : rectangle à coins arrondis 14">
            <a:extLst>
              <a:ext uri="{FF2B5EF4-FFF2-40B4-BE49-F238E27FC236}">
                <a16:creationId xmlns:a16="http://schemas.microsoft.com/office/drawing/2014/main" id="{A3EB6A30-2D56-45B5-9CFC-6A8548A030FA}"/>
              </a:ext>
            </a:extLst>
          </p:cNvPr>
          <p:cNvSpPr/>
          <p:nvPr/>
        </p:nvSpPr>
        <p:spPr>
          <a:xfrm>
            <a:off x="2190919" y="3627830"/>
            <a:ext cx="5164366" cy="3015871"/>
          </a:xfrm>
          <a:prstGeom prst="wedgeRoundRectCallout">
            <a:avLst>
              <a:gd name="adj1" fmla="val 64279"/>
              <a:gd name="adj2" fmla="val 40535"/>
              <a:gd name="adj3" fmla="val 16667"/>
            </a:avLst>
          </a:prstGeom>
          <a:solidFill>
            <a:srgbClr val="FFFFFF"/>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
            </a:pPr>
            <a:r>
              <a:rPr lang="fr-FR" sz="1200" dirty="0">
                <a:solidFill>
                  <a:srgbClr val="0070C0"/>
                </a:solidFill>
              </a:rPr>
              <a:t>Piloter une cartographie des relations internationales de l’école</a:t>
            </a:r>
          </a:p>
          <a:p>
            <a:pPr marL="285750" indent="-285750">
              <a:buFont typeface="Wingdings" panose="05000000000000000000" pitchFamily="2" charset="2"/>
              <a:buChar char="§"/>
            </a:pPr>
            <a:r>
              <a:rPr lang="fr-FR" sz="1200" dirty="0">
                <a:solidFill>
                  <a:srgbClr val="0070C0"/>
                </a:solidFill>
              </a:rPr>
              <a:t>Mettre en place un planning annuel et pluriannuel des actions SRI</a:t>
            </a:r>
          </a:p>
          <a:p>
            <a:pPr marL="285750" indent="-285750">
              <a:buFont typeface="Wingdings" panose="05000000000000000000" pitchFamily="2" charset="2"/>
              <a:buChar char="§"/>
            </a:pPr>
            <a:r>
              <a:rPr lang="fr-FR" sz="1200" dirty="0">
                <a:solidFill>
                  <a:srgbClr val="0070C0"/>
                </a:solidFill>
              </a:rPr>
              <a:t>Créer et diffuser des ressources sur les dispositifs d’aides aux projets et partenariats internationaux</a:t>
            </a:r>
          </a:p>
          <a:p>
            <a:pPr marL="285750" indent="-285750">
              <a:buFont typeface="Wingdings" panose="05000000000000000000" pitchFamily="2" charset="2"/>
              <a:buChar char="§"/>
            </a:pPr>
            <a:r>
              <a:rPr lang="fr-FR" sz="1200" dirty="0">
                <a:solidFill>
                  <a:srgbClr val="0070C0"/>
                </a:solidFill>
                <a:effectLst/>
                <a:ea typeface="Calibri" panose="020F0502020204030204" pitchFamily="34" charset="0"/>
              </a:rPr>
              <a:t>Avoir un accès à </a:t>
            </a:r>
            <a:r>
              <a:rPr lang="fr-FR" sz="1200" dirty="0" err="1">
                <a:solidFill>
                  <a:srgbClr val="0070C0"/>
                </a:solidFill>
                <a:effectLst/>
                <a:ea typeface="Calibri" panose="020F0502020204030204" pitchFamily="34" charset="0"/>
              </a:rPr>
              <a:t>Research</a:t>
            </a:r>
            <a:r>
              <a:rPr lang="fr-FR" sz="1200" dirty="0">
                <a:solidFill>
                  <a:srgbClr val="0070C0"/>
                </a:solidFill>
                <a:effectLst/>
                <a:ea typeface="Calibri" panose="020F0502020204030204" pitchFamily="34" charset="0"/>
              </a:rPr>
              <a:t> </a:t>
            </a:r>
            <a:r>
              <a:rPr lang="fr-FR" sz="1200" dirty="0" err="1">
                <a:solidFill>
                  <a:srgbClr val="0070C0"/>
                </a:solidFill>
                <a:effectLst/>
                <a:ea typeface="Calibri" panose="020F0502020204030204" pitchFamily="34" charset="0"/>
              </a:rPr>
              <a:t>Connect</a:t>
            </a:r>
            <a:r>
              <a:rPr lang="fr-FR" sz="1200" dirty="0">
                <a:solidFill>
                  <a:srgbClr val="0070C0"/>
                </a:solidFill>
                <a:effectLst/>
                <a:ea typeface="Calibri" panose="020F0502020204030204" pitchFamily="34" charset="0"/>
              </a:rPr>
              <a:t>, base de données sur financements de Recherche internationaux</a:t>
            </a:r>
          </a:p>
          <a:p>
            <a:pPr marL="285750" indent="-285750">
              <a:buFont typeface="Wingdings" panose="05000000000000000000" pitchFamily="2" charset="2"/>
              <a:buChar char="§"/>
            </a:pPr>
            <a:r>
              <a:rPr lang="fr-FR" sz="1200" dirty="0">
                <a:solidFill>
                  <a:srgbClr val="0070C0"/>
                </a:solidFill>
              </a:rPr>
              <a:t>Créer des sessions d’information et des formations dédiées</a:t>
            </a:r>
          </a:p>
          <a:p>
            <a:pPr marL="285750" indent="-285750">
              <a:buFont typeface="Wingdings" panose="05000000000000000000" pitchFamily="2" charset="2"/>
              <a:buChar char="§"/>
            </a:pPr>
            <a:r>
              <a:rPr lang="fr-FR" sz="1200" dirty="0">
                <a:solidFill>
                  <a:srgbClr val="0070C0"/>
                </a:solidFill>
              </a:rPr>
              <a:t>Accompagner les enseignants et chercheurs sur leurs projets (vade-mecum, information, formation, suivi individuel, etc.)</a:t>
            </a:r>
          </a:p>
          <a:p>
            <a:pPr marL="285750" indent="-285750">
              <a:buFont typeface="Wingdings" panose="05000000000000000000" pitchFamily="2" charset="2"/>
              <a:buChar char="§"/>
            </a:pPr>
            <a:r>
              <a:rPr lang="fr-FR" sz="1200" dirty="0">
                <a:solidFill>
                  <a:srgbClr val="0070C0"/>
                </a:solidFill>
              </a:rPr>
              <a:t>Traduction et amélioration du design des documents internes au SRI</a:t>
            </a:r>
          </a:p>
          <a:p>
            <a:pPr marL="285750" indent="-285750">
              <a:buFont typeface="Wingdings" panose="05000000000000000000" pitchFamily="2" charset="2"/>
              <a:buChar char="§"/>
            </a:pPr>
            <a:r>
              <a:rPr lang="fr-FR" sz="1200" dirty="0">
                <a:solidFill>
                  <a:srgbClr val="0070C0"/>
                </a:solidFill>
              </a:rPr>
              <a:t>Développer les possibilités de Taïga ou acquérir la plateforme de mobilité </a:t>
            </a:r>
            <a:r>
              <a:rPr lang="fr-FR" sz="1200" dirty="0" err="1">
                <a:solidFill>
                  <a:srgbClr val="0070C0"/>
                </a:solidFill>
              </a:rPr>
              <a:t>MoveOn</a:t>
            </a:r>
            <a:endParaRPr lang="fr-FR" sz="1200" dirty="0">
              <a:solidFill>
                <a:srgbClr val="0070C0"/>
              </a:solidFill>
            </a:endParaRPr>
          </a:p>
        </p:txBody>
      </p:sp>
    </p:spTree>
    <p:extLst>
      <p:ext uri="{BB962C8B-B14F-4D97-AF65-F5344CB8AC3E}">
        <p14:creationId xmlns:p14="http://schemas.microsoft.com/office/powerpoint/2010/main" val="26297505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Connecteur droit 24">
            <a:extLst>
              <a:ext uri="{FF2B5EF4-FFF2-40B4-BE49-F238E27FC236}">
                <a16:creationId xmlns:a16="http://schemas.microsoft.com/office/drawing/2014/main" id="{A1A2AD94-ED72-483B-973B-59C8FE188294}"/>
              </a:ext>
            </a:extLst>
          </p:cNvPr>
          <p:cNvCxnSpPr/>
          <p:nvPr/>
        </p:nvCxnSpPr>
        <p:spPr>
          <a:xfrm>
            <a:off x="2348033" y="3557803"/>
            <a:ext cx="0" cy="3213538"/>
          </a:xfrm>
          <a:prstGeom prst="line">
            <a:avLst/>
          </a:prstGeom>
        </p:spPr>
        <p:style>
          <a:lnRef idx="1">
            <a:schemeClr val="accent4"/>
          </a:lnRef>
          <a:fillRef idx="0">
            <a:schemeClr val="accent4"/>
          </a:fillRef>
          <a:effectRef idx="0">
            <a:schemeClr val="accent4"/>
          </a:effectRef>
          <a:fontRef idx="minor">
            <a:schemeClr val="tx1"/>
          </a:fontRef>
        </p:style>
      </p:cxnSp>
      <p:sp>
        <p:nvSpPr>
          <p:cNvPr id="74" name="Cercle : creux 73">
            <a:extLst>
              <a:ext uri="{FF2B5EF4-FFF2-40B4-BE49-F238E27FC236}">
                <a16:creationId xmlns:a16="http://schemas.microsoft.com/office/drawing/2014/main" id="{99CDE7C4-50C0-403D-AB92-935F70DB9520}"/>
              </a:ext>
            </a:extLst>
          </p:cNvPr>
          <p:cNvSpPr/>
          <p:nvPr/>
        </p:nvSpPr>
        <p:spPr>
          <a:xfrm>
            <a:off x="2239717" y="536389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9" name="Organigramme : Connecteur 68">
            <a:extLst>
              <a:ext uri="{FF2B5EF4-FFF2-40B4-BE49-F238E27FC236}">
                <a16:creationId xmlns:a16="http://schemas.microsoft.com/office/drawing/2014/main" id="{C485E0CD-FD21-4FAE-9BB6-5B72ED312E32}"/>
              </a:ext>
            </a:extLst>
          </p:cNvPr>
          <p:cNvSpPr/>
          <p:nvPr/>
        </p:nvSpPr>
        <p:spPr>
          <a:xfrm>
            <a:off x="2234315" y="54914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t>Stratégie internationale</a:t>
            </a:r>
            <a:br>
              <a:rPr lang="fr-FR" dirty="0"/>
            </a:br>
            <a:r>
              <a:rPr lang="fr-FR" dirty="0"/>
              <a:t>2025-2030</a:t>
            </a: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r>
              <a:rPr lang="fr-FR" sz="6200" b="1" dirty="0">
                <a:solidFill>
                  <a:srgbClr val="FF0000"/>
                </a:solidFill>
              </a:rPr>
              <a:t>solidaire</a:t>
            </a:r>
          </a:p>
          <a:p>
            <a:pPr algn="r"/>
            <a:r>
              <a:rPr lang="fr-FR" sz="6200" b="1" dirty="0">
                <a:solidFill>
                  <a:srgbClr val="FF0000"/>
                </a:solidFill>
              </a:rPr>
              <a:t>experte</a:t>
            </a:r>
          </a:p>
          <a:p>
            <a:pPr algn="r"/>
            <a:r>
              <a:rPr lang="fr-FR" sz="6200" b="1" dirty="0">
                <a:solidFill>
                  <a:srgbClr val="FF0000"/>
                </a:solidFill>
              </a:rPr>
              <a:t>coopérante</a:t>
            </a:r>
          </a:p>
          <a:p>
            <a:pPr algn="r"/>
            <a:r>
              <a:rPr lang="fr-FR" sz="6200" b="1" dirty="0">
                <a:solidFill>
                  <a:srgbClr val="FF0000"/>
                </a:solidFill>
              </a:rPr>
              <a:t>en réseau</a:t>
            </a:r>
          </a:p>
          <a:p>
            <a:pPr algn="r"/>
            <a:r>
              <a:rPr lang="fr-FR" sz="6200" b="1" dirty="0">
                <a:solidFill>
                  <a:srgbClr val="FF0000"/>
                </a:solidFill>
              </a:rPr>
              <a:t>partenariale</a:t>
            </a:r>
          </a:p>
          <a:p>
            <a:pPr algn="r"/>
            <a:r>
              <a:rPr lang="fr-FR" sz="6200" b="1"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b="1" dirty="0">
                <a:solidFill>
                  <a:srgbClr val="FF0000"/>
                </a:solidFill>
              </a:rPr>
              <a:t>mobile</a:t>
            </a:r>
          </a:p>
          <a:p>
            <a:pPr algn="r"/>
            <a:r>
              <a:rPr lang="fr-FR" sz="6200" b="1" dirty="0">
                <a:solidFill>
                  <a:srgbClr val="FF0000"/>
                </a:solidFill>
              </a:rPr>
              <a:t>accueillante</a:t>
            </a:r>
          </a:p>
          <a:p>
            <a:pPr algn="r"/>
            <a:r>
              <a:rPr lang="fr-FR" sz="6200" b="1"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Sous-titre 6">
            <a:extLst>
              <a:ext uri="{FF2B5EF4-FFF2-40B4-BE49-F238E27FC236}">
                <a16:creationId xmlns:a16="http://schemas.microsoft.com/office/drawing/2014/main" id="{C555C10D-EAE8-4B3E-B55B-EB0147851BCB}"/>
              </a:ext>
            </a:extLst>
          </p:cNvPr>
          <p:cNvSpPr txBox="1">
            <a:spLocks/>
          </p:cNvSpPr>
          <p:nvPr/>
        </p:nvSpPr>
        <p:spPr>
          <a:xfrm>
            <a:off x="71958" y="1754154"/>
            <a:ext cx="2750804" cy="813609"/>
          </a:xfrm>
          <a:prstGeom prst="rect">
            <a:avLst/>
          </a:prstGeom>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lnSpc>
                <a:spcPct val="100000"/>
              </a:lnSpc>
              <a:spcBef>
                <a:spcPts val="0"/>
              </a:spcBef>
            </a:pPr>
            <a:r>
              <a:rPr lang="fr-FR" sz="2400" b="1" dirty="0">
                <a:solidFill>
                  <a:srgbClr val="FFC000"/>
                </a:solidFill>
                <a:latin typeface="Verdana"/>
              </a:rPr>
              <a:t>    </a:t>
            </a:r>
            <a:r>
              <a:rPr lang="fr-FR" sz="2400" b="1" dirty="0">
                <a:solidFill>
                  <a:schemeClr val="bg1"/>
                </a:solidFill>
                <a:latin typeface="Verdana"/>
              </a:rPr>
              <a:t>DES ZONES</a:t>
            </a:r>
          </a:p>
          <a:p>
            <a:pPr algn="l">
              <a:lnSpc>
                <a:spcPct val="100000"/>
              </a:lnSpc>
              <a:spcBef>
                <a:spcPts val="0"/>
              </a:spcBef>
            </a:pPr>
            <a:r>
              <a:rPr lang="fr-FR" sz="2400" b="1" dirty="0">
                <a:solidFill>
                  <a:schemeClr val="bg1"/>
                </a:solidFill>
                <a:latin typeface="Verdana"/>
              </a:rPr>
              <a:t>PRIORITAIRES</a:t>
            </a:r>
          </a:p>
        </p:txBody>
      </p:sp>
      <p:sp>
        <p:nvSpPr>
          <p:cNvPr id="8" name="Sous-titre 6">
            <a:extLst>
              <a:ext uri="{FF2B5EF4-FFF2-40B4-BE49-F238E27FC236}">
                <a16:creationId xmlns:a16="http://schemas.microsoft.com/office/drawing/2014/main" id="{84BF5239-D402-45F4-B582-99AAE3E80E26}"/>
              </a:ext>
            </a:extLst>
          </p:cNvPr>
          <p:cNvSpPr txBox="1">
            <a:spLocks/>
          </p:cNvSpPr>
          <p:nvPr/>
        </p:nvSpPr>
        <p:spPr>
          <a:xfrm rot="18620886">
            <a:off x="1868386" y="1811472"/>
            <a:ext cx="3540419" cy="114485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1 Z Europe</a:t>
            </a:r>
          </a:p>
          <a:p>
            <a:pPr algn="l">
              <a:lnSpc>
                <a:spcPct val="100000"/>
              </a:lnSpc>
              <a:spcBef>
                <a:spcPts val="0"/>
              </a:spcBef>
            </a:pPr>
            <a:r>
              <a:rPr lang="fr-FR" sz="1200" b="1" dirty="0">
                <a:solidFill>
                  <a:srgbClr val="FFC000"/>
                </a:solidFill>
                <a:latin typeface="Verdana"/>
              </a:rPr>
              <a:t> </a:t>
            </a:r>
            <a:r>
              <a:rPr lang="fr-FR" sz="1200" dirty="0">
                <a:solidFill>
                  <a:srgbClr val="FFC000"/>
                </a:solidFill>
                <a:latin typeface="Verdana"/>
              </a:rPr>
              <a:t>  dont Suisse</a:t>
            </a:r>
          </a:p>
          <a:p>
            <a:pPr algn="l">
              <a:lnSpc>
                <a:spcPct val="100000"/>
              </a:lnSpc>
              <a:spcBef>
                <a:spcPts val="0"/>
              </a:spcBef>
            </a:pPr>
            <a:r>
              <a:rPr lang="fr-FR" sz="1200" dirty="0">
                <a:solidFill>
                  <a:srgbClr val="FFC000"/>
                </a:solidFill>
                <a:latin typeface="Verdana"/>
              </a:rPr>
              <a:t>      dont E du nord</a:t>
            </a:r>
          </a:p>
          <a:p>
            <a:pPr algn="l">
              <a:lnSpc>
                <a:spcPct val="100000"/>
              </a:lnSpc>
              <a:spcBef>
                <a:spcPts val="0"/>
              </a:spcBef>
            </a:pPr>
            <a:r>
              <a:rPr lang="fr-FR" sz="1200" dirty="0">
                <a:solidFill>
                  <a:srgbClr val="FFC000"/>
                </a:solidFill>
                <a:latin typeface="Verdana"/>
              </a:rPr>
              <a:t>        dont E centrale et orientale</a:t>
            </a:r>
          </a:p>
          <a:p>
            <a:pPr algn="l">
              <a:lnSpc>
                <a:spcPct val="100000"/>
              </a:lnSpc>
              <a:spcBef>
                <a:spcPts val="0"/>
              </a:spcBef>
            </a:pPr>
            <a:r>
              <a:rPr lang="fr-FR" sz="1200" dirty="0">
                <a:solidFill>
                  <a:srgbClr val="FFC000"/>
                </a:solidFill>
                <a:latin typeface="Verdana"/>
              </a:rPr>
              <a:t>           dont Balkans et voisins </a:t>
            </a:r>
          </a:p>
          <a:p>
            <a:pPr algn="l">
              <a:lnSpc>
                <a:spcPct val="100000"/>
              </a:lnSpc>
            </a:pPr>
            <a:endParaRPr lang="fr-FR" dirty="0">
              <a:solidFill>
                <a:srgbClr val="FFC000"/>
              </a:solidFill>
              <a:latin typeface="Verdana"/>
            </a:endParaRPr>
          </a:p>
        </p:txBody>
      </p:sp>
      <p:sp>
        <p:nvSpPr>
          <p:cNvPr id="9" name="Sous-titre 6">
            <a:extLst>
              <a:ext uri="{FF2B5EF4-FFF2-40B4-BE49-F238E27FC236}">
                <a16:creationId xmlns:a16="http://schemas.microsoft.com/office/drawing/2014/main" id="{4A5DA83C-3C0F-40D3-AE8A-FCDCF2A96C42}"/>
              </a:ext>
            </a:extLst>
          </p:cNvPr>
          <p:cNvSpPr txBox="1">
            <a:spLocks/>
          </p:cNvSpPr>
          <p:nvPr/>
        </p:nvSpPr>
        <p:spPr>
          <a:xfrm rot="18620886">
            <a:off x="3474905" y="1419666"/>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2 Z </a:t>
            </a:r>
            <a:r>
              <a:rPr lang="fr-FR" sz="2200" b="1" dirty="0" err="1">
                <a:solidFill>
                  <a:srgbClr val="FFC000"/>
                </a:solidFill>
                <a:latin typeface="Verdana"/>
              </a:rPr>
              <a:t>anglo-sax</a:t>
            </a:r>
            <a:r>
              <a:rPr lang="fr-FR" sz="2200" b="1" dirty="0">
                <a:solidFill>
                  <a:srgbClr val="FFC000"/>
                </a:solidFill>
                <a:latin typeface="Verdana"/>
              </a:rPr>
              <a:t>.</a:t>
            </a:r>
          </a:p>
          <a:p>
            <a:pPr algn="l">
              <a:lnSpc>
                <a:spcPct val="100000"/>
              </a:lnSpc>
              <a:spcBef>
                <a:spcPts val="0"/>
              </a:spcBef>
            </a:pPr>
            <a:r>
              <a:rPr lang="fr-FR" sz="1300" b="1" dirty="0">
                <a:solidFill>
                  <a:srgbClr val="FFC000"/>
                </a:solidFill>
                <a:latin typeface="Verdana"/>
              </a:rPr>
              <a:t> </a:t>
            </a:r>
            <a:r>
              <a:rPr lang="fr-FR" sz="1300" dirty="0">
                <a:solidFill>
                  <a:srgbClr val="FFC000"/>
                </a:solidFill>
                <a:latin typeface="Verdana"/>
              </a:rPr>
              <a:t>  </a:t>
            </a:r>
            <a:r>
              <a:rPr lang="fr-FR" sz="1200" dirty="0">
                <a:solidFill>
                  <a:srgbClr val="FFC000"/>
                </a:solidFill>
                <a:latin typeface="Verdana"/>
              </a:rPr>
              <a:t>dont Royaume-Uni, Irlande</a:t>
            </a:r>
          </a:p>
          <a:p>
            <a:pPr algn="l">
              <a:lnSpc>
                <a:spcPct val="100000"/>
              </a:lnSpc>
              <a:spcBef>
                <a:spcPts val="0"/>
              </a:spcBef>
            </a:pPr>
            <a:r>
              <a:rPr lang="fr-FR" sz="1200" dirty="0">
                <a:solidFill>
                  <a:srgbClr val="FFC000"/>
                </a:solidFill>
                <a:latin typeface="Verdana"/>
              </a:rPr>
              <a:t>      dont Etats-Unis et Canada</a:t>
            </a:r>
          </a:p>
          <a:p>
            <a:pPr algn="l">
              <a:lnSpc>
                <a:spcPct val="100000"/>
              </a:lnSpc>
              <a:spcBef>
                <a:spcPts val="0"/>
              </a:spcBef>
            </a:pPr>
            <a:r>
              <a:rPr lang="fr-FR" sz="1200" dirty="0">
                <a:solidFill>
                  <a:srgbClr val="FFC000"/>
                </a:solidFill>
                <a:latin typeface="Verdana"/>
              </a:rPr>
              <a:t>         dont Australie et </a:t>
            </a:r>
            <a:r>
              <a:rPr lang="fr-FR" sz="1200" dirty="0" err="1">
                <a:solidFill>
                  <a:srgbClr val="FFC000"/>
                </a:solidFill>
                <a:latin typeface="Verdana"/>
              </a:rPr>
              <a:t>N.Zélande</a:t>
            </a: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sp>
        <p:nvSpPr>
          <p:cNvPr id="10" name="Sous-titre 6">
            <a:extLst>
              <a:ext uri="{FF2B5EF4-FFF2-40B4-BE49-F238E27FC236}">
                <a16:creationId xmlns:a16="http://schemas.microsoft.com/office/drawing/2014/main" id="{78A5F367-17B2-4553-AC76-7EFBB129EF11}"/>
              </a:ext>
            </a:extLst>
          </p:cNvPr>
          <p:cNvSpPr txBox="1">
            <a:spLocks/>
          </p:cNvSpPr>
          <p:nvPr/>
        </p:nvSpPr>
        <p:spPr>
          <a:xfrm rot="18620886">
            <a:off x="4835456" y="1422568"/>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3 Z </a:t>
            </a:r>
            <a:r>
              <a:rPr lang="fr-FR" sz="2200" b="1" dirty="0" err="1">
                <a:solidFill>
                  <a:srgbClr val="FFC000"/>
                </a:solidFill>
                <a:latin typeface="Verdana"/>
              </a:rPr>
              <a:t>dévelop</a:t>
            </a:r>
            <a:r>
              <a:rPr lang="fr-FR" sz="2200" b="1" dirty="0">
                <a:solidFill>
                  <a:srgbClr val="FFC000"/>
                </a:solidFill>
                <a:latin typeface="Verdana"/>
              </a:rPr>
              <a:t>.</a:t>
            </a:r>
          </a:p>
          <a:p>
            <a:pPr algn="l">
              <a:lnSpc>
                <a:spcPct val="100000"/>
              </a:lnSpc>
              <a:spcBef>
                <a:spcPts val="0"/>
              </a:spcBef>
            </a:pPr>
            <a:r>
              <a:rPr lang="fr-FR" sz="1200" dirty="0">
                <a:solidFill>
                  <a:srgbClr val="FFC000"/>
                </a:solidFill>
                <a:latin typeface="Verdana"/>
              </a:rPr>
              <a:t>   dont Asie Sud et Est</a:t>
            </a:r>
          </a:p>
          <a:p>
            <a:pPr algn="l">
              <a:lnSpc>
                <a:spcPct val="100000"/>
              </a:lnSpc>
              <a:spcBef>
                <a:spcPts val="0"/>
              </a:spcBef>
            </a:pPr>
            <a:r>
              <a:rPr lang="fr-FR" sz="1200" dirty="0">
                <a:solidFill>
                  <a:srgbClr val="FFC000"/>
                </a:solidFill>
                <a:latin typeface="Verdana"/>
              </a:rPr>
              <a:t>      dont Proche et M-Orient</a:t>
            </a:r>
          </a:p>
          <a:p>
            <a:pPr algn="l">
              <a:lnSpc>
                <a:spcPct val="100000"/>
              </a:lnSpc>
            </a:pPr>
            <a:endParaRPr lang="fr-FR" dirty="0">
              <a:solidFill>
                <a:srgbClr val="FFC000"/>
              </a:solidFill>
              <a:latin typeface="Verdana"/>
            </a:endParaRPr>
          </a:p>
        </p:txBody>
      </p:sp>
      <p:sp>
        <p:nvSpPr>
          <p:cNvPr id="11" name="Sous-titre 6">
            <a:extLst>
              <a:ext uri="{FF2B5EF4-FFF2-40B4-BE49-F238E27FC236}">
                <a16:creationId xmlns:a16="http://schemas.microsoft.com/office/drawing/2014/main" id="{D46758FC-7415-4951-8266-3E55635A5D11}"/>
              </a:ext>
            </a:extLst>
          </p:cNvPr>
          <p:cNvSpPr txBox="1">
            <a:spLocks/>
          </p:cNvSpPr>
          <p:nvPr/>
        </p:nvSpPr>
        <p:spPr>
          <a:xfrm rot="18620886">
            <a:off x="5527477" y="1602049"/>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4 Z actives</a:t>
            </a:r>
          </a:p>
          <a:p>
            <a:pPr algn="l">
              <a:lnSpc>
                <a:spcPct val="100000"/>
              </a:lnSpc>
              <a:spcBef>
                <a:spcPts val="0"/>
              </a:spcBef>
            </a:pPr>
            <a:r>
              <a:rPr lang="fr-FR" sz="1200" dirty="0">
                <a:solidFill>
                  <a:srgbClr val="FFC000"/>
                </a:solidFill>
                <a:latin typeface="Verdana"/>
              </a:rPr>
              <a:t>   dont Amérique latine</a:t>
            </a:r>
          </a:p>
          <a:p>
            <a:pPr algn="l">
              <a:lnSpc>
                <a:spcPct val="100000"/>
              </a:lnSpc>
              <a:spcBef>
                <a:spcPts val="0"/>
              </a:spcBef>
            </a:pPr>
            <a:r>
              <a:rPr lang="fr-FR" sz="1200" dirty="0">
                <a:solidFill>
                  <a:srgbClr val="FFC000"/>
                </a:solidFill>
                <a:latin typeface="Verdana"/>
              </a:rPr>
              <a:t>       dont Afrique subsaharienne</a:t>
            </a:r>
          </a:p>
          <a:p>
            <a:pPr algn="l">
              <a:lnSpc>
                <a:spcPct val="100000"/>
              </a:lnSpc>
            </a:pPr>
            <a:endParaRPr lang="fr-FR" dirty="0">
              <a:solidFill>
                <a:srgbClr val="FFC000"/>
              </a:solidFill>
              <a:latin typeface="Verdana"/>
            </a:endParaRPr>
          </a:p>
        </p:txBody>
      </p:sp>
      <p:cxnSp>
        <p:nvCxnSpPr>
          <p:cNvPr id="20" name="Connecteur droit 19">
            <a:extLst>
              <a:ext uri="{FF2B5EF4-FFF2-40B4-BE49-F238E27FC236}">
                <a16:creationId xmlns:a16="http://schemas.microsoft.com/office/drawing/2014/main" id="{E7BEB3CB-65A5-4AE7-8EBA-63D994043FD6}"/>
              </a:ext>
            </a:extLst>
          </p:cNvPr>
          <p:cNvCxnSpPr>
            <a:cxnSpLocks/>
          </p:cNvCxnSpPr>
          <p:nvPr/>
        </p:nvCxnSpPr>
        <p:spPr>
          <a:xfrm>
            <a:off x="2006083" y="367505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sp>
        <p:nvSpPr>
          <p:cNvPr id="27" name="Sous-titre 6">
            <a:extLst>
              <a:ext uri="{FF2B5EF4-FFF2-40B4-BE49-F238E27FC236}">
                <a16:creationId xmlns:a16="http://schemas.microsoft.com/office/drawing/2014/main" id="{0BD0D81F-0B0F-4701-AE22-A5D10C37B5BA}"/>
              </a:ext>
            </a:extLst>
          </p:cNvPr>
          <p:cNvSpPr txBox="1">
            <a:spLocks/>
          </p:cNvSpPr>
          <p:nvPr/>
        </p:nvSpPr>
        <p:spPr>
          <a:xfrm rot="18620886">
            <a:off x="6519622" y="1577160"/>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5 autres pays</a:t>
            </a:r>
          </a:p>
          <a:p>
            <a:pPr algn="l">
              <a:lnSpc>
                <a:spcPct val="120000"/>
              </a:lnSpc>
              <a:spcBef>
                <a:spcPts val="0"/>
              </a:spcBef>
            </a:pP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cxnSp>
        <p:nvCxnSpPr>
          <p:cNvPr id="31" name="Connecteur droit 30">
            <a:extLst>
              <a:ext uri="{FF2B5EF4-FFF2-40B4-BE49-F238E27FC236}">
                <a16:creationId xmlns:a16="http://schemas.microsoft.com/office/drawing/2014/main" id="{A5CFBD8B-1A55-4DA2-BED1-25D495F3F0B8}"/>
              </a:ext>
            </a:extLst>
          </p:cNvPr>
          <p:cNvCxnSpPr>
            <a:cxnSpLocks/>
          </p:cNvCxnSpPr>
          <p:nvPr/>
        </p:nvCxnSpPr>
        <p:spPr>
          <a:xfrm>
            <a:off x="2009187" y="397674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2" name="Connecteur droit 31">
            <a:extLst>
              <a:ext uri="{FF2B5EF4-FFF2-40B4-BE49-F238E27FC236}">
                <a16:creationId xmlns:a16="http://schemas.microsoft.com/office/drawing/2014/main" id="{A063529F-7E54-4A88-B44A-FF467CB31766}"/>
              </a:ext>
            </a:extLst>
          </p:cNvPr>
          <p:cNvCxnSpPr>
            <a:cxnSpLocks/>
          </p:cNvCxnSpPr>
          <p:nvPr/>
        </p:nvCxnSpPr>
        <p:spPr>
          <a:xfrm>
            <a:off x="2009187" y="425977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3" name="Connecteur droit 32">
            <a:extLst>
              <a:ext uri="{FF2B5EF4-FFF2-40B4-BE49-F238E27FC236}">
                <a16:creationId xmlns:a16="http://schemas.microsoft.com/office/drawing/2014/main" id="{FDD2F3E7-0523-4702-BA59-D6424BEA91C8}"/>
              </a:ext>
            </a:extLst>
          </p:cNvPr>
          <p:cNvCxnSpPr>
            <a:cxnSpLocks/>
          </p:cNvCxnSpPr>
          <p:nvPr/>
        </p:nvCxnSpPr>
        <p:spPr>
          <a:xfrm>
            <a:off x="2009187" y="454280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4" name="Connecteur droit 33">
            <a:extLst>
              <a:ext uri="{FF2B5EF4-FFF2-40B4-BE49-F238E27FC236}">
                <a16:creationId xmlns:a16="http://schemas.microsoft.com/office/drawing/2014/main" id="{BC0366AA-26A8-4D4C-A83B-6CC316312879}"/>
              </a:ext>
            </a:extLst>
          </p:cNvPr>
          <p:cNvCxnSpPr>
            <a:cxnSpLocks/>
          </p:cNvCxnSpPr>
          <p:nvPr/>
        </p:nvCxnSpPr>
        <p:spPr>
          <a:xfrm>
            <a:off x="2009187" y="485382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5" name="Connecteur droit 34">
            <a:extLst>
              <a:ext uri="{FF2B5EF4-FFF2-40B4-BE49-F238E27FC236}">
                <a16:creationId xmlns:a16="http://schemas.microsoft.com/office/drawing/2014/main" id="{2ACE7D66-B286-4242-8CD4-EC28D15AB5D2}"/>
              </a:ext>
            </a:extLst>
          </p:cNvPr>
          <p:cNvCxnSpPr>
            <a:cxnSpLocks/>
          </p:cNvCxnSpPr>
          <p:nvPr/>
        </p:nvCxnSpPr>
        <p:spPr>
          <a:xfrm>
            <a:off x="2002806" y="546342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6" name="Connecteur droit 35">
            <a:extLst>
              <a:ext uri="{FF2B5EF4-FFF2-40B4-BE49-F238E27FC236}">
                <a16:creationId xmlns:a16="http://schemas.microsoft.com/office/drawing/2014/main" id="{70596CA9-24A3-4879-B873-20F9A0CA9202}"/>
              </a:ext>
            </a:extLst>
          </p:cNvPr>
          <p:cNvCxnSpPr>
            <a:cxnSpLocks/>
          </p:cNvCxnSpPr>
          <p:nvPr/>
        </p:nvCxnSpPr>
        <p:spPr>
          <a:xfrm>
            <a:off x="2009187" y="5587833"/>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7" name="Connecteur droit 36">
            <a:extLst>
              <a:ext uri="{FF2B5EF4-FFF2-40B4-BE49-F238E27FC236}">
                <a16:creationId xmlns:a16="http://schemas.microsoft.com/office/drawing/2014/main" id="{D278FBDA-6EAB-475B-99BA-D2F40561B4A2}"/>
              </a:ext>
            </a:extLst>
          </p:cNvPr>
          <p:cNvCxnSpPr>
            <a:cxnSpLocks/>
          </p:cNvCxnSpPr>
          <p:nvPr/>
        </p:nvCxnSpPr>
        <p:spPr>
          <a:xfrm>
            <a:off x="2009187" y="5730902"/>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8" name="Connecteur droit 37">
            <a:extLst>
              <a:ext uri="{FF2B5EF4-FFF2-40B4-BE49-F238E27FC236}">
                <a16:creationId xmlns:a16="http://schemas.microsoft.com/office/drawing/2014/main" id="{5E455CAF-4FAB-4833-A689-B4BE634CAC9C}"/>
              </a:ext>
            </a:extLst>
          </p:cNvPr>
          <p:cNvCxnSpPr>
            <a:cxnSpLocks/>
          </p:cNvCxnSpPr>
          <p:nvPr/>
        </p:nvCxnSpPr>
        <p:spPr>
          <a:xfrm>
            <a:off x="2009187" y="586187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9" name="Connecteur droit 38">
            <a:extLst>
              <a:ext uri="{FF2B5EF4-FFF2-40B4-BE49-F238E27FC236}">
                <a16:creationId xmlns:a16="http://schemas.microsoft.com/office/drawing/2014/main" id="{5C27AC94-C9B5-4265-BB42-8C9F12FF5A13}"/>
              </a:ext>
            </a:extLst>
          </p:cNvPr>
          <p:cNvCxnSpPr>
            <a:cxnSpLocks/>
          </p:cNvCxnSpPr>
          <p:nvPr/>
        </p:nvCxnSpPr>
        <p:spPr>
          <a:xfrm>
            <a:off x="2009187" y="513996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0" name="Connecteur droit 39">
            <a:extLst>
              <a:ext uri="{FF2B5EF4-FFF2-40B4-BE49-F238E27FC236}">
                <a16:creationId xmlns:a16="http://schemas.microsoft.com/office/drawing/2014/main" id="{617A4ECB-4D41-4812-BD15-E3049BDCC62F}"/>
              </a:ext>
            </a:extLst>
          </p:cNvPr>
          <p:cNvCxnSpPr>
            <a:cxnSpLocks/>
          </p:cNvCxnSpPr>
          <p:nvPr/>
        </p:nvCxnSpPr>
        <p:spPr>
          <a:xfrm>
            <a:off x="2009187" y="6072370"/>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1" name="Connecteur droit 40">
            <a:extLst>
              <a:ext uri="{FF2B5EF4-FFF2-40B4-BE49-F238E27FC236}">
                <a16:creationId xmlns:a16="http://schemas.microsoft.com/office/drawing/2014/main" id="{BF485A57-FA7B-4FF1-B152-F0176570F6FE}"/>
              </a:ext>
            </a:extLst>
          </p:cNvPr>
          <p:cNvCxnSpPr>
            <a:cxnSpLocks/>
          </p:cNvCxnSpPr>
          <p:nvPr/>
        </p:nvCxnSpPr>
        <p:spPr>
          <a:xfrm>
            <a:off x="2002806" y="6368495"/>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2" name="Connecteur droit 41">
            <a:extLst>
              <a:ext uri="{FF2B5EF4-FFF2-40B4-BE49-F238E27FC236}">
                <a16:creationId xmlns:a16="http://schemas.microsoft.com/office/drawing/2014/main" id="{707DC9E2-24B9-4AF9-B85A-CF8136B204B0}"/>
              </a:ext>
            </a:extLst>
          </p:cNvPr>
          <p:cNvCxnSpPr>
            <a:cxnSpLocks/>
          </p:cNvCxnSpPr>
          <p:nvPr/>
        </p:nvCxnSpPr>
        <p:spPr>
          <a:xfrm>
            <a:off x="2002806" y="666085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3" name="Connecteur droit 42">
            <a:extLst>
              <a:ext uri="{FF2B5EF4-FFF2-40B4-BE49-F238E27FC236}">
                <a16:creationId xmlns:a16="http://schemas.microsoft.com/office/drawing/2014/main" id="{5E4B3B02-EA55-4CDD-9454-44406320FE2F}"/>
              </a:ext>
            </a:extLst>
          </p:cNvPr>
          <p:cNvCxnSpPr/>
          <p:nvPr/>
        </p:nvCxnSpPr>
        <p:spPr>
          <a:xfrm>
            <a:off x="2819919"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4" name="Connecteur droit 43">
            <a:extLst>
              <a:ext uri="{FF2B5EF4-FFF2-40B4-BE49-F238E27FC236}">
                <a16:creationId xmlns:a16="http://schemas.microsoft.com/office/drawing/2014/main" id="{4E6A839A-632B-46F8-81BA-3B7E280CF032}"/>
              </a:ext>
            </a:extLst>
          </p:cNvPr>
          <p:cNvCxnSpPr/>
          <p:nvPr/>
        </p:nvCxnSpPr>
        <p:spPr>
          <a:xfrm>
            <a:off x="3035388"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5" name="Connecteur droit 44">
            <a:extLst>
              <a:ext uri="{FF2B5EF4-FFF2-40B4-BE49-F238E27FC236}">
                <a16:creationId xmlns:a16="http://schemas.microsoft.com/office/drawing/2014/main" id="{A3186FD4-E8CC-4F3B-A0C6-EFBEEADE5FC5}"/>
              </a:ext>
            </a:extLst>
          </p:cNvPr>
          <p:cNvCxnSpPr/>
          <p:nvPr/>
        </p:nvCxnSpPr>
        <p:spPr>
          <a:xfrm>
            <a:off x="5735045"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6" name="Connecteur droit 45">
            <a:extLst>
              <a:ext uri="{FF2B5EF4-FFF2-40B4-BE49-F238E27FC236}">
                <a16:creationId xmlns:a16="http://schemas.microsoft.com/office/drawing/2014/main" id="{F6EE4CA7-C72C-4776-8E22-38EBDCD13AE3}"/>
              </a:ext>
            </a:extLst>
          </p:cNvPr>
          <p:cNvCxnSpPr/>
          <p:nvPr/>
        </p:nvCxnSpPr>
        <p:spPr>
          <a:xfrm>
            <a:off x="5486228"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8" name="Connecteur droit 47">
            <a:extLst>
              <a:ext uri="{FF2B5EF4-FFF2-40B4-BE49-F238E27FC236}">
                <a16:creationId xmlns:a16="http://schemas.microsoft.com/office/drawing/2014/main" id="{6B9E7780-A9C7-445C-8A54-0FFC127B15D8}"/>
              </a:ext>
            </a:extLst>
          </p:cNvPr>
          <p:cNvCxnSpPr/>
          <p:nvPr/>
        </p:nvCxnSpPr>
        <p:spPr>
          <a:xfrm>
            <a:off x="4615371"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9" name="Connecteur droit 48">
            <a:extLst>
              <a:ext uri="{FF2B5EF4-FFF2-40B4-BE49-F238E27FC236}">
                <a16:creationId xmlns:a16="http://schemas.microsoft.com/office/drawing/2014/main" id="{0548D637-1041-40B2-9F9B-C33017432991}"/>
              </a:ext>
            </a:extLst>
          </p:cNvPr>
          <p:cNvCxnSpPr/>
          <p:nvPr/>
        </p:nvCxnSpPr>
        <p:spPr>
          <a:xfrm>
            <a:off x="4375886"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0" name="Connecteur droit 49">
            <a:extLst>
              <a:ext uri="{FF2B5EF4-FFF2-40B4-BE49-F238E27FC236}">
                <a16:creationId xmlns:a16="http://schemas.microsoft.com/office/drawing/2014/main" id="{925FDAAE-7AB3-4CA0-9C4F-8C78FCBD360F}"/>
              </a:ext>
            </a:extLst>
          </p:cNvPr>
          <p:cNvCxnSpPr/>
          <p:nvPr/>
        </p:nvCxnSpPr>
        <p:spPr>
          <a:xfrm>
            <a:off x="4136401"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1" name="Connecteur droit 50">
            <a:extLst>
              <a:ext uri="{FF2B5EF4-FFF2-40B4-BE49-F238E27FC236}">
                <a16:creationId xmlns:a16="http://schemas.microsoft.com/office/drawing/2014/main" id="{F26F2F6C-37C7-41E2-A9C2-11D7BF7F7898}"/>
              </a:ext>
            </a:extLst>
          </p:cNvPr>
          <p:cNvCxnSpPr/>
          <p:nvPr/>
        </p:nvCxnSpPr>
        <p:spPr>
          <a:xfrm>
            <a:off x="6511402"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2" name="Connecteur droit 51">
            <a:extLst>
              <a:ext uri="{FF2B5EF4-FFF2-40B4-BE49-F238E27FC236}">
                <a16:creationId xmlns:a16="http://schemas.microsoft.com/office/drawing/2014/main" id="{38BC643D-FCBC-4877-8786-A62D3938EB66}"/>
              </a:ext>
            </a:extLst>
          </p:cNvPr>
          <p:cNvCxnSpPr/>
          <p:nvPr/>
        </p:nvCxnSpPr>
        <p:spPr>
          <a:xfrm>
            <a:off x="6783182" y="3560901"/>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3" name="Connecteur droit 52">
            <a:extLst>
              <a:ext uri="{FF2B5EF4-FFF2-40B4-BE49-F238E27FC236}">
                <a16:creationId xmlns:a16="http://schemas.microsoft.com/office/drawing/2014/main" id="{BE0DFABC-25DD-456C-84EF-58859EDB6EBD}"/>
              </a:ext>
            </a:extLst>
          </p:cNvPr>
          <p:cNvCxnSpPr/>
          <p:nvPr/>
        </p:nvCxnSpPr>
        <p:spPr>
          <a:xfrm>
            <a:off x="3856311"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4" name="Connecteur droit 53">
            <a:extLst>
              <a:ext uri="{FF2B5EF4-FFF2-40B4-BE49-F238E27FC236}">
                <a16:creationId xmlns:a16="http://schemas.microsoft.com/office/drawing/2014/main" id="{56DC8930-E691-4934-9798-E2FB3F2E216D}"/>
              </a:ext>
            </a:extLst>
          </p:cNvPr>
          <p:cNvCxnSpPr/>
          <p:nvPr/>
        </p:nvCxnSpPr>
        <p:spPr>
          <a:xfrm>
            <a:off x="5198999"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5" name="Connecteur droit 54">
            <a:extLst>
              <a:ext uri="{FF2B5EF4-FFF2-40B4-BE49-F238E27FC236}">
                <a16:creationId xmlns:a16="http://schemas.microsoft.com/office/drawing/2014/main" id="{4D574A7A-68BF-4351-8D11-B91124F1C84E}"/>
              </a:ext>
            </a:extLst>
          </p:cNvPr>
          <p:cNvCxnSpPr/>
          <p:nvPr/>
        </p:nvCxnSpPr>
        <p:spPr>
          <a:xfrm>
            <a:off x="6288660" y="3562178"/>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6" name="Connecteur droit 55">
            <a:extLst>
              <a:ext uri="{FF2B5EF4-FFF2-40B4-BE49-F238E27FC236}">
                <a16:creationId xmlns:a16="http://schemas.microsoft.com/office/drawing/2014/main" id="{DCCB3546-35FA-4297-BF57-A855CEF2C9E3}"/>
              </a:ext>
            </a:extLst>
          </p:cNvPr>
          <p:cNvCxnSpPr/>
          <p:nvPr/>
        </p:nvCxnSpPr>
        <p:spPr>
          <a:xfrm>
            <a:off x="7243495" y="3571509"/>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7" name="Connecteur droit 56">
            <a:extLst>
              <a:ext uri="{FF2B5EF4-FFF2-40B4-BE49-F238E27FC236}">
                <a16:creationId xmlns:a16="http://schemas.microsoft.com/office/drawing/2014/main" id="{79FDA6E1-3AAE-4015-948C-C6D404859965}"/>
              </a:ext>
            </a:extLst>
          </p:cNvPr>
          <p:cNvCxnSpPr/>
          <p:nvPr/>
        </p:nvCxnSpPr>
        <p:spPr>
          <a:xfrm>
            <a:off x="2608425"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Cercle : creux 2">
            <a:extLst>
              <a:ext uri="{FF2B5EF4-FFF2-40B4-BE49-F238E27FC236}">
                <a16:creationId xmlns:a16="http://schemas.microsoft.com/office/drawing/2014/main" id="{E2BEDDF8-D6EE-4C4A-A2D1-0EDCF28FB7DF}"/>
              </a:ext>
            </a:extLst>
          </p:cNvPr>
          <p:cNvSpPr/>
          <p:nvPr/>
        </p:nvSpPr>
        <p:spPr>
          <a:xfrm>
            <a:off x="8966718" y="276185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4" name="Organigramme : Connecteur 3">
            <a:extLst>
              <a:ext uri="{FF2B5EF4-FFF2-40B4-BE49-F238E27FC236}">
                <a16:creationId xmlns:a16="http://schemas.microsoft.com/office/drawing/2014/main" id="{A4583940-26B7-4ED6-A4C1-4453AC8111DA}"/>
              </a:ext>
            </a:extLst>
          </p:cNvPr>
          <p:cNvSpPr/>
          <p:nvPr/>
        </p:nvSpPr>
        <p:spPr>
          <a:xfrm>
            <a:off x="8961894" y="246327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2" name="ZoneTexte 11">
            <a:extLst>
              <a:ext uri="{FF2B5EF4-FFF2-40B4-BE49-F238E27FC236}">
                <a16:creationId xmlns:a16="http://schemas.microsoft.com/office/drawing/2014/main" id="{847D5ABC-9379-4115-8EF9-A929BB4883B8}"/>
              </a:ext>
            </a:extLst>
          </p:cNvPr>
          <p:cNvSpPr txBox="1"/>
          <p:nvPr/>
        </p:nvSpPr>
        <p:spPr>
          <a:xfrm>
            <a:off x="9162661" y="1718680"/>
            <a:ext cx="2110084" cy="707886"/>
          </a:xfrm>
          <a:prstGeom prst="rect">
            <a:avLst/>
          </a:prstGeom>
          <a:noFill/>
        </p:spPr>
        <p:txBody>
          <a:bodyPr wrap="square" rtlCol="0">
            <a:spAutoFit/>
          </a:bodyPr>
          <a:lstStyle/>
          <a:p>
            <a:r>
              <a:rPr lang="fr-FR" sz="4000" b="1" dirty="0">
                <a:solidFill>
                  <a:schemeClr val="accent6"/>
                </a:solidFill>
                <a:latin typeface="Verdana" panose="020B0604030504040204" pitchFamily="34" charset="0"/>
                <a:ea typeface="Verdana" panose="020B0604030504040204" pitchFamily="34" charset="0"/>
              </a:rPr>
              <a:t>2030</a:t>
            </a:r>
          </a:p>
        </p:txBody>
      </p:sp>
      <p:sp>
        <p:nvSpPr>
          <p:cNvPr id="13" name="ZoneTexte 12">
            <a:extLst>
              <a:ext uri="{FF2B5EF4-FFF2-40B4-BE49-F238E27FC236}">
                <a16:creationId xmlns:a16="http://schemas.microsoft.com/office/drawing/2014/main" id="{FC0596D2-5870-4E75-B4E2-1BA3DD00B679}"/>
              </a:ext>
            </a:extLst>
          </p:cNvPr>
          <p:cNvSpPr txBox="1"/>
          <p:nvPr/>
        </p:nvSpPr>
        <p:spPr>
          <a:xfrm>
            <a:off x="9246631" y="2468483"/>
            <a:ext cx="2930183" cy="307777"/>
          </a:xfrm>
          <a:prstGeom prst="rect">
            <a:avLst/>
          </a:prstGeom>
          <a:noFill/>
        </p:spPr>
        <p:txBody>
          <a:bodyPr wrap="square" rtlCol="0">
            <a:spAutoFit/>
          </a:bodyPr>
          <a:lstStyle/>
          <a:p>
            <a:r>
              <a:rPr lang="fr-FR" sz="1400" b="1" dirty="0">
                <a:solidFill>
                  <a:schemeClr val="accent6"/>
                </a:solidFill>
                <a:latin typeface="Verdana" panose="020B0604030504040204" pitchFamily="34" charset="0"/>
                <a:ea typeface="Verdana" panose="020B0604030504040204" pitchFamily="34" charset="0"/>
              </a:rPr>
              <a:t>Objectif atteint</a:t>
            </a:r>
          </a:p>
        </p:txBody>
      </p:sp>
      <p:sp>
        <p:nvSpPr>
          <p:cNvPr id="59" name="ZoneTexte 58">
            <a:extLst>
              <a:ext uri="{FF2B5EF4-FFF2-40B4-BE49-F238E27FC236}">
                <a16:creationId xmlns:a16="http://schemas.microsoft.com/office/drawing/2014/main" id="{AC93E11C-5E9D-4566-A5AE-0DDA041B7074}"/>
              </a:ext>
            </a:extLst>
          </p:cNvPr>
          <p:cNvSpPr txBox="1"/>
          <p:nvPr/>
        </p:nvSpPr>
        <p:spPr>
          <a:xfrm>
            <a:off x="9249741" y="2742186"/>
            <a:ext cx="2930183" cy="307777"/>
          </a:xfrm>
          <a:prstGeom prst="rect">
            <a:avLst/>
          </a:prstGeom>
          <a:noFill/>
        </p:spPr>
        <p:txBody>
          <a:bodyPr wrap="square" rtlCol="0">
            <a:spAutoFit/>
          </a:bodyPr>
          <a:lstStyle/>
          <a:p>
            <a:r>
              <a:rPr lang="fr-FR" sz="1400" dirty="0">
                <a:solidFill>
                  <a:schemeClr val="accent6"/>
                </a:solidFill>
                <a:latin typeface="Verdana" panose="020B0604030504040204" pitchFamily="34" charset="0"/>
                <a:ea typeface="Verdana" panose="020B0604030504040204" pitchFamily="34" charset="0"/>
              </a:rPr>
              <a:t>Objectif partiellement atteint</a:t>
            </a:r>
          </a:p>
        </p:txBody>
      </p:sp>
      <p:sp>
        <p:nvSpPr>
          <p:cNvPr id="67" name="Organigramme : Connecteur 66">
            <a:extLst>
              <a:ext uri="{FF2B5EF4-FFF2-40B4-BE49-F238E27FC236}">
                <a16:creationId xmlns:a16="http://schemas.microsoft.com/office/drawing/2014/main" id="{DA3D0676-A131-4067-8F98-7EAE607B241E}"/>
              </a:ext>
            </a:extLst>
          </p:cNvPr>
          <p:cNvSpPr/>
          <p:nvPr/>
        </p:nvSpPr>
        <p:spPr>
          <a:xfrm>
            <a:off x="2237428" y="56064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0" name="Organigramme : Connecteur 69">
            <a:extLst>
              <a:ext uri="{FF2B5EF4-FFF2-40B4-BE49-F238E27FC236}">
                <a16:creationId xmlns:a16="http://schemas.microsoft.com/office/drawing/2014/main" id="{B1BF874A-F512-40FA-8B7C-D253F592949C}"/>
              </a:ext>
            </a:extLst>
          </p:cNvPr>
          <p:cNvSpPr/>
          <p:nvPr/>
        </p:nvSpPr>
        <p:spPr>
          <a:xfrm>
            <a:off x="2237425" y="576511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2" name="Cercle : creux 71">
            <a:extLst>
              <a:ext uri="{FF2B5EF4-FFF2-40B4-BE49-F238E27FC236}">
                <a16:creationId xmlns:a16="http://schemas.microsoft.com/office/drawing/2014/main" id="{C7B5DDF2-19C1-4577-82E3-60EA038B6C99}"/>
              </a:ext>
            </a:extLst>
          </p:cNvPr>
          <p:cNvSpPr/>
          <p:nvPr/>
        </p:nvSpPr>
        <p:spPr>
          <a:xfrm>
            <a:off x="2933568" y="549784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7" name="Cercle : creux 86">
            <a:extLst>
              <a:ext uri="{FF2B5EF4-FFF2-40B4-BE49-F238E27FC236}">
                <a16:creationId xmlns:a16="http://schemas.microsoft.com/office/drawing/2014/main" id="{AD72A951-FA3A-4921-95BA-B21189DB257F}"/>
              </a:ext>
            </a:extLst>
          </p:cNvPr>
          <p:cNvSpPr/>
          <p:nvPr/>
        </p:nvSpPr>
        <p:spPr>
          <a:xfrm>
            <a:off x="2192692" y="353630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8" name="Cercle : creux 87">
            <a:extLst>
              <a:ext uri="{FF2B5EF4-FFF2-40B4-BE49-F238E27FC236}">
                <a16:creationId xmlns:a16="http://schemas.microsoft.com/office/drawing/2014/main" id="{5432F9C4-0575-468A-A32C-EF55DAC4F4FB}"/>
              </a:ext>
            </a:extLst>
          </p:cNvPr>
          <p:cNvSpPr/>
          <p:nvPr/>
        </p:nvSpPr>
        <p:spPr>
          <a:xfrm>
            <a:off x="2195812" y="38379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9" name="Cercle : creux 88">
            <a:extLst>
              <a:ext uri="{FF2B5EF4-FFF2-40B4-BE49-F238E27FC236}">
                <a16:creationId xmlns:a16="http://schemas.microsoft.com/office/drawing/2014/main" id="{7495104C-CB7D-4B13-B176-FA3AAB709098}"/>
              </a:ext>
            </a:extLst>
          </p:cNvPr>
          <p:cNvSpPr/>
          <p:nvPr/>
        </p:nvSpPr>
        <p:spPr>
          <a:xfrm>
            <a:off x="2198916" y="4998101"/>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2" name="Organigramme : Connecteur 91">
            <a:extLst>
              <a:ext uri="{FF2B5EF4-FFF2-40B4-BE49-F238E27FC236}">
                <a16:creationId xmlns:a16="http://schemas.microsoft.com/office/drawing/2014/main" id="{F233039C-39F7-459E-831E-BB2A171617A0}"/>
              </a:ext>
            </a:extLst>
          </p:cNvPr>
          <p:cNvSpPr/>
          <p:nvPr/>
        </p:nvSpPr>
        <p:spPr>
          <a:xfrm>
            <a:off x="2187877" y="4114802"/>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3" name="Organigramme : Connecteur 92">
            <a:extLst>
              <a:ext uri="{FF2B5EF4-FFF2-40B4-BE49-F238E27FC236}">
                <a16:creationId xmlns:a16="http://schemas.microsoft.com/office/drawing/2014/main" id="{6CDD2771-22F6-4FA8-8E7E-E934CE73F553}"/>
              </a:ext>
            </a:extLst>
          </p:cNvPr>
          <p:cNvSpPr/>
          <p:nvPr/>
        </p:nvSpPr>
        <p:spPr>
          <a:xfrm>
            <a:off x="2190983" y="440714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8" name="Organigramme : Connecteur 97">
            <a:extLst>
              <a:ext uri="{FF2B5EF4-FFF2-40B4-BE49-F238E27FC236}">
                <a16:creationId xmlns:a16="http://schemas.microsoft.com/office/drawing/2014/main" id="{319ED269-F2A6-4D27-8B6D-5AD8334E2C7B}"/>
              </a:ext>
            </a:extLst>
          </p:cNvPr>
          <p:cNvSpPr/>
          <p:nvPr/>
        </p:nvSpPr>
        <p:spPr>
          <a:xfrm>
            <a:off x="4015780" y="596225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1" name="Organigramme : Connecteur 100">
            <a:extLst>
              <a:ext uri="{FF2B5EF4-FFF2-40B4-BE49-F238E27FC236}">
                <a16:creationId xmlns:a16="http://schemas.microsoft.com/office/drawing/2014/main" id="{ED086454-0E55-417B-A313-3C43DCCB8B8A}"/>
              </a:ext>
            </a:extLst>
          </p:cNvPr>
          <p:cNvSpPr/>
          <p:nvPr/>
        </p:nvSpPr>
        <p:spPr>
          <a:xfrm>
            <a:off x="2934113" y="56127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2" name="Organigramme : Connecteur 101">
            <a:extLst>
              <a:ext uri="{FF2B5EF4-FFF2-40B4-BE49-F238E27FC236}">
                <a16:creationId xmlns:a16="http://schemas.microsoft.com/office/drawing/2014/main" id="{FC4D8ED2-8F41-464B-9E86-722948FD4013}"/>
              </a:ext>
            </a:extLst>
          </p:cNvPr>
          <p:cNvSpPr/>
          <p:nvPr/>
        </p:nvSpPr>
        <p:spPr>
          <a:xfrm>
            <a:off x="2504899" y="550073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5" name="Cercle : creux 104">
            <a:extLst>
              <a:ext uri="{FF2B5EF4-FFF2-40B4-BE49-F238E27FC236}">
                <a16:creationId xmlns:a16="http://schemas.microsoft.com/office/drawing/2014/main" id="{00C87C25-7809-4172-A398-2728BF749017}"/>
              </a:ext>
            </a:extLst>
          </p:cNvPr>
          <p:cNvSpPr/>
          <p:nvPr/>
        </p:nvSpPr>
        <p:spPr>
          <a:xfrm>
            <a:off x="2707064" y="503672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9" name="Cercle : creux 108">
            <a:extLst>
              <a:ext uri="{FF2B5EF4-FFF2-40B4-BE49-F238E27FC236}">
                <a16:creationId xmlns:a16="http://schemas.microsoft.com/office/drawing/2014/main" id="{5ED64FA1-EFBD-4AE0-9861-FFA1CFB6E418}"/>
              </a:ext>
            </a:extLst>
          </p:cNvPr>
          <p:cNvSpPr/>
          <p:nvPr/>
        </p:nvSpPr>
        <p:spPr>
          <a:xfrm>
            <a:off x="3754701" y="536598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9" name="Organigramme : Connecteur 98">
            <a:extLst>
              <a:ext uri="{FF2B5EF4-FFF2-40B4-BE49-F238E27FC236}">
                <a16:creationId xmlns:a16="http://schemas.microsoft.com/office/drawing/2014/main" id="{3E433E2A-44AE-44EB-802E-7AFFD4EA02BD}"/>
              </a:ext>
            </a:extLst>
          </p:cNvPr>
          <p:cNvSpPr/>
          <p:nvPr/>
        </p:nvSpPr>
        <p:spPr>
          <a:xfrm>
            <a:off x="2514231" y="563136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4" name="Cercle : creux 103">
            <a:extLst>
              <a:ext uri="{FF2B5EF4-FFF2-40B4-BE49-F238E27FC236}">
                <a16:creationId xmlns:a16="http://schemas.microsoft.com/office/drawing/2014/main" id="{50414243-53BD-4445-AE51-8757FDD301DE}"/>
              </a:ext>
            </a:extLst>
          </p:cNvPr>
          <p:cNvSpPr/>
          <p:nvPr/>
        </p:nvSpPr>
        <p:spPr>
          <a:xfrm>
            <a:off x="2721803" y="537011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3" name="Organigramme : Connecteur 102">
            <a:extLst>
              <a:ext uri="{FF2B5EF4-FFF2-40B4-BE49-F238E27FC236}">
                <a16:creationId xmlns:a16="http://schemas.microsoft.com/office/drawing/2014/main" id="{D494383E-4944-4A5A-BAAA-BBF8B85B5E61}"/>
              </a:ext>
            </a:extLst>
          </p:cNvPr>
          <p:cNvSpPr/>
          <p:nvPr/>
        </p:nvSpPr>
        <p:spPr>
          <a:xfrm>
            <a:off x="2728839" y="54914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7" name="Organigramme : Connecteur 96">
            <a:extLst>
              <a:ext uri="{FF2B5EF4-FFF2-40B4-BE49-F238E27FC236}">
                <a16:creationId xmlns:a16="http://schemas.microsoft.com/office/drawing/2014/main" id="{F98316FA-EFA1-468B-B8E2-46E16ACB25C2}"/>
              </a:ext>
            </a:extLst>
          </p:cNvPr>
          <p:cNvSpPr/>
          <p:nvPr/>
        </p:nvSpPr>
        <p:spPr>
          <a:xfrm>
            <a:off x="2927898" y="57650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8" name="Cercle : creux 107">
            <a:extLst>
              <a:ext uri="{FF2B5EF4-FFF2-40B4-BE49-F238E27FC236}">
                <a16:creationId xmlns:a16="http://schemas.microsoft.com/office/drawing/2014/main" id="{857357A2-8679-4172-A326-C5A7B3CF9EC7}"/>
              </a:ext>
            </a:extLst>
          </p:cNvPr>
          <p:cNvSpPr/>
          <p:nvPr/>
        </p:nvSpPr>
        <p:spPr>
          <a:xfrm>
            <a:off x="3138562" y="562825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3" name="Cercle : creux 72">
            <a:extLst>
              <a:ext uri="{FF2B5EF4-FFF2-40B4-BE49-F238E27FC236}">
                <a16:creationId xmlns:a16="http://schemas.microsoft.com/office/drawing/2014/main" id="{97AE6101-BDA7-4E6F-BF1D-59F03986C9C2}"/>
              </a:ext>
            </a:extLst>
          </p:cNvPr>
          <p:cNvSpPr/>
          <p:nvPr/>
        </p:nvSpPr>
        <p:spPr>
          <a:xfrm>
            <a:off x="3143874" y="576206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0" name="Organigramme : Connecteur 99">
            <a:extLst>
              <a:ext uri="{FF2B5EF4-FFF2-40B4-BE49-F238E27FC236}">
                <a16:creationId xmlns:a16="http://schemas.microsoft.com/office/drawing/2014/main" id="{77FE41C0-C4AE-4546-B631-39568BBCD4B5}"/>
              </a:ext>
            </a:extLst>
          </p:cNvPr>
          <p:cNvSpPr/>
          <p:nvPr/>
        </p:nvSpPr>
        <p:spPr>
          <a:xfrm>
            <a:off x="2719506" y="562203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6" name="Organigramme : Connecteur 95">
            <a:extLst>
              <a:ext uri="{FF2B5EF4-FFF2-40B4-BE49-F238E27FC236}">
                <a16:creationId xmlns:a16="http://schemas.microsoft.com/office/drawing/2014/main" id="{ACA0F4E7-4E7F-4E74-8DF8-7DB938CCB32E}"/>
              </a:ext>
            </a:extLst>
          </p:cNvPr>
          <p:cNvSpPr/>
          <p:nvPr/>
        </p:nvSpPr>
        <p:spPr>
          <a:xfrm>
            <a:off x="2719508" y="576199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2" name="Organigramme : Connecteur 81">
            <a:extLst>
              <a:ext uri="{FF2B5EF4-FFF2-40B4-BE49-F238E27FC236}">
                <a16:creationId xmlns:a16="http://schemas.microsoft.com/office/drawing/2014/main" id="{272C52D8-72ED-41EE-BA9A-91F2502264A1}"/>
              </a:ext>
            </a:extLst>
          </p:cNvPr>
          <p:cNvSpPr/>
          <p:nvPr/>
        </p:nvSpPr>
        <p:spPr>
          <a:xfrm>
            <a:off x="2194100" y="594047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1" name="Organigramme : Connecteur 80">
            <a:extLst>
              <a:ext uri="{FF2B5EF4-FFF2-40B4-BE49-F238E27FC236}">
                <a16:creationId xmlns:a16="http://schemas.microsoft.com/office/drawing/2014/main" id="{C68B3F4D-0D14-44E2-9919-2C1B588AA38D}"/>
              </a:ext>
            </a:extLst>
          </p:cNvPr>
          <p:cNvSpPr/>
          <p:nvPr/>
        </p:nvSpPr>
        <p:spPr>
          <a:xfrm>
            <a:off x="2200307" y="470574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39" name="Organigramme : Connecteur 138">
            <a:extLst>
              <a:ext uri="{FF2B5EF4-FFF2-40B4-BE49-F238E27FC236}">
                <a16:creationId xmlns:a16="http://schemas.microsoft.com/office/drawing/2014/main" id="{B94F02F4-0496-48B7-A48F-23B5388B9C88}"/>
              </a:ext>
            </a:extLst>
          </p:cNvPr>
          <p:cNvSpPr/>
          <p:nvPr/>
        </p:nvSpPr>
        <p:spPr>
          <a:xfrm>
            <a:off x="3704550" y="411172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0" name="Organigramme : Connecteur 139">
            <a:extLst>
              <a:ext uri="{FF2B5EF4-FFF2-40B4-BE49-F238E27FC236}">
                <a16:creationId xmlns:a16="http://schemas.microsoft.com/office/drawing/2014/main" id="{26B7F548-5AB3-40E8-BC50-CB684AB9E3EE}"/>
              </a:ext>
            </a:extLst>
          </p:cNvPr>
          <p:cNvSpPr/>
          <p:nvPr/>
        </p:nvSpPr>
        <p:spPr>
          <a:xfrm>
            <a:off x="3710553" y="441408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1" name="Organigramme : Connecteur 140">
            <a:extLst>
              <a:ext uri="{FF2B5EF4-FFF2-40B4-BE49-F238E27FC236}">
                <a16:creationId xmlns:a16="http://schemas.microsoft.com/office/drawing/2014/main" id="{B9804FD2-26B1-4509-AF83-3A288E72E4A2}"/>
              </a:ext>
            </a:extLst>
          </p:cNvPr>
          <p:cNvSpPr/>
          <p:nvPr/>
        </p:nvSpPr>
        <p:spPr>
          <a:xfrm>
            <a:off x="3710002" y="471496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2" name="Organigramme : Connecteur 141">
            <a:extLst>
              <a:ext uri="{FF2B5EF4-FFF2-40B4-BE49-F238E27FC236}">
                <a16:creationId xmlns:a16="http://schemas.microsoft.com/office/drawing/2014/main" id="{3AF597D7-5263-4043-A068-CF287CDDD508}"/>
              </a:ext>
            </a:extLst>
          </p:cNvPr>
          <p:cNvSpPr/>
          <p:nvPr/>
        </p:nvSpPr>
        <p:spPr>
          <a:xfrm>
            <a:off x="3715130" y="499810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4" name="Organigramme : Connecteur 143">
            <a:extLst>
              <a:ext uri="{FF2B5EF4-FFF2-40B4-BE49-F238E27FC236}">
                <a16:creationId xmlns:a16="http://schemas.microsoft.com/office/drawing/2014/main" id="{7B975F61-B658-49F9-AF1B-3EFEFE07ED72}"/>
              </a:ext>
            </a:extLst>
          </p:cNvPr>
          <p:cNvSpPr/>
          <p:nvPr/>
        </p:nvSpPr>
        <p:spPr>
          <a:xfrm>
            <a:off x="3712738" y="622721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17" name="Organigramme : Connecteur 116">
            <a:extLst>
              <a:ext uri="{FF2B5EF4-FFF2-40B4-BE49-F238E27FC236}">
                <a16:creationId xmlns:a16="http://schemas.microsoft.com/office/drawing/2014/main" id="{827429DA-D70C-4420-AEE0-449A541A5440}"/>
              </a:ext>
            </a:extLst>
          </p:cNvPr>
          <p:cNvSpPr/>
          <p:nvPr/>
        </p:nvSpPr>
        <p:spPr>
          <a:xfrm>
            <a:off x="3712738" y="654075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3" name="Organigramme : Connecteur 152">
            <a:extLst>
              <a:ext uri="{FF2B5EF4-FFF2-40B4-BE49-F238E27FC236}">
                <a16:creationId xmlns:a16="http://schemas.microsoft.com/office/drawing/2014/main" id="{DE60B308-8CF0-4262-BD29-E62462935F93}"/>
              </a:ext>
            </a:extLst>
          </p:cNvPr>
          <p:cNvSpPr/>
          <p:nvPr/>
        </p:nvSpPr>
        <p:spPr>
          <a:xfrm>
            <a:off x="4251590" y="596416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6" name="Organigramme : Connecteur 155">
            <a:extLst>
              <a:ext uri="{FF2B5EF4-FFF2-40B4-BE49-F238E27FC236}">
                <a16:creationId xmlns:a16="http://schemas.microsoft.com/office/drawing/2014/main" id="{782E3722-F721-4CE1-8245-59F9003B4D5D}"/>
              </a:ext>
            </a:extLst>
          </p:cNvPr>
          <p:cNvSpPr/>
          <p:nvPr/>
        </p:nvSpPr>
        <p:spPr>
          <a:xfrm>
            <a:off x="2900465" y="4155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7" name="Organigramme : Connecteur 156">
            <a:extLst>
              <a:ext uri="{FF2B5EF4-FFF2-40B4-BE49-F238E27FC236}">
                <a16:creationId xmlns:a16="http://schemas.microsoft.com/office/drawing/2014/main" id="{6BAC51DF-8E6C-47C8-85D7-8A7B5BCE9B39}"/>
              </a:ext>
            </a:extLst>
          </p:cNvPr>
          <p:cNvSpPr/>
          <p:nvPr/>
        </p:nvSpPr>
        <p:spPr>
          <a:xfrm>
            <a:off x="4021220" y="626640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8" name="Organigramme : Connecteur 157">
            <a:extLst>
              <a:ext uri="{FF2B5EF4-FFF2-40B4-BE49-F238E27FC236}">
                <a16:creationId xmlns:a16="http://schemas.microsoft.com/office/drawing/2014/main" id="{E5E7007E-6D1D-4A6A-9E04-D3DAE3BC6092}"/>
              </a:ext>
            </a:extLst>
          </p:cNvPr>
          <p:cNvSpPr/>
          <p:nvPr/>
        </p:nvSpPr>
        <p:spPr>
          <a:xfrm>
            <a:off x="4266308" y="62700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3" name="Cercle : creux 162">
            <a:extLst>
              <a:ext uri="{FF2B5EF4-FFF2-40B4-BE49-F238E27FC236}">
                <a16:creationId xmlns:a16="http://schemas.microsoft.com/office/drawing/2014/main" id="{F3FFF5A3-7A7D-4FC9-B98E-C96732044113}"/>
              </a:ext>
            </a:extLst>
          </p:cNvPr>
          <p:cNvSpPr/>
          <p:nvPr/>
        </p:nvSpPr>
        <p:spPr>
          <a:xfrm>
            <a:off x="2918582" y="50333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4" name="Cercle : creux 163">
            <a:extLst>
              <a:ext uri="{FF2B5EF4-FFF2-40B4-BE49-F238E27FC236}">
                <a16:creationId xmlns:a16="http://schemas.microsoft.com/office/drawing/2014/main" id="{4E4141A1-3A6B-4A54-A8CE-035E9C87592F}"/>
              </a:ext>
            </a:extLst>
          </p:cNvPr>
          <p:cNvSpPr/>
          <p:nvPr/>
        </p:nvSpPr>
        <p:spPr>
          <a:xfrm>
            <a:off x="3145253" y="357182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5" name="Cercle : creux 164">
            <a:extLst>
              <a:ext uri="{FF2B5EF4-FFF2-40B4-BE49-F238E27FC236}">
                <a16:creationId xmlns:a16="http://schemas.microsoft.com/office/drawing/2014/main" id="{8D93AAE3-F44D-4FD3-982C-F884BB055974}"/>
              </a:ext>
            </a:extLst>
          </p:cNvPr>
          <p:cNvSpPr/>
          <p:nvPr/>
        </p:nvSpPr>
        <p:spPr>
          <a:xfrm>
            <a:off x="3138562" y="38834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7" name="Cercle : creux 166">
            <a:extLst>
              <a:ext uri="{FF2B5EF4-FFF2-40B4-BE49-F238E27FC236}">
                <a16:creationId xmlns:a16="http://schemas.microsoft.com/office/drawing/2014/main" id="{537A43AF-563D-48D8-9602-49981F4A35AE}"/>
              </a:ext>
            </a:extLst>
          </p:cNvPr>
          <p:cNvSpPr/>
          <p:nvPr/>
        </p:nvSpPr>
        <p:spPr>
          <a:xfrm>
            <a:off x="4517696" y="62599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8" name="Cercle : creux 167">
            <a:extLst>
              <a:ext uri="{FF2B5EF4-FFF2-40B4-BE49-F238E27FC236}">
                <a16:creationId xmlns:a16="http://schemas.microsoft.com/office/drawing/2014/main" id="{7C1F9EE9-AA8B-4FFD-BA88-C0EE0993E890}"/>
              </a:ext>
            </a:extLst>
          </p:cNvPr>
          <p:cNvSpPr/>
          <p:nvPr/>
        </p:nvSpPr>
        <p:spPr>
          <a:xfrm>
            <a:off x="4501763" y="59819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5" name="Organigramme : Connecteur 174">
            <a:extLst>
              <a:ext uri="{FF2B5EF4-FFF2-40B4-BE49-F238E27FC236}">
                <a16:creationId xmlns:a16="http://schemas.microsoft.com/office/drawing/2014/main" id="{516499F8-9FCE-4825-A8F1-3A85D7CD35EE}"/>
              </a:ext>
            </a:extLst>
          </p:cNvPr>
          <p:cNvSpPr/>
          <p:nvPr/>
        </p:nvSpPr>
        <p:spPr>
          <a:xfrm>
            <a:off x="2514230" y="59672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6" name="Organigramme : Connecteur 175">
            <a:extLst>
              <a:ext uri="{FF2B5EF4-FFF2-40B4-BE49-F238E27FC236}">
                <a16:creationId xmlns:a16="http://schemas.microsoft.com/office/drawing/2014/main" id="{5EB7D75F-EB55-4E9E-BAFA-8D759BC20D24}"/>
              </a:ext>
            </a:extLst>
          </p:cNvPr>
          <p:cNvSpPr/>
          <p:nvPr/>
        </p:nvSpPr>
        <p:spPr>
          <a:xfrm>
            <a:off x="2940337" y="596415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7" name="Cercle : creux 176">
            <a:extLst>
              <a:ext uri="{FF2B5EF4-FFF2-40B4-BE49-F238E27FC236}">
                <a16:creationId xmlns:a16="http://schemas.microsoft.com/office/drawing/2014/main" id="{4C90D12E-5EE4-4CA6-B246-549A5DB15BBE}"/>
              </a:ext>
            </a:extLst>
          </p:cNvPr>
          <p:cNvSpPr/>
          <p:nvPr/>
        </p:nvSpPr>
        <p:spPr>
          <a:xfrm>
            <a:off x="3146982" y="596111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8" name="Organigramme : Connecteur 177">
            <a:extLst>
              <a:ext uri="{FF2B5EF4-FFF2-40B4-BE49-F238E27FC236}">
                <a16:creationId xmlns:a16="http://schemas.microsoft.com/office/drawing/2014/main" id="{B20A989A-9674-4ABD-91BB-566884864C05}"/>
              </a:ext>
            </a:extLst>
          </p:cNvPr>
          <p:cNvSpPr/>
          <p:nvPr/>
        </p:nvSpPr>
        <p:spPr>
          <a:xfrm>
            <a:off x="2731947" y="596104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0" name="Organigramme : Connecteur 179">
            <a:extLst>
              <a:ext uri="{FF2B5EF4-FFF2-40B4-BE49-F238E27FC236}">
                <a16:creationId xmlns:a16="http://schemas.microsoft.com/office/drawing/2014/main" id="{7DAF176D-4F36-44C4-9F22-C62E1281CBDB}"/>
              </a:ext>
            </a:extLst>
          </p:cNvPr>
          <p:cNvSpPr/>
          <p:nvPr/>
        </p:nvSpPr>
        <p:spPr>
          <a:xfrm>
            <a:off x="2915454" y="627517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1" name="Cercle : creux 180">
            <a:extLst>
              <a:ext uri="{FF2B5EF4-FFF2-40B4-BE49-F238E27FC236}">
                <a16:creationId xmlns:a16="http://schemas.microsoft.com/office/drawing/2014/main" id="{0055E6B3-6CC9-4FAD-B939-6886799BF723}"/>
              </a:ext>
            </a:extLst>
          </p:cNvPr>
          <p:cNvSpPr/>
          <p:nvPr/>
        </p:nvSpPr>
        <p:spPr>
          <a:xfrm>
            <a:off x="3132147" y="627716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2" name="Organigramme : Connecteur 181">
            <a:extLst>
              <a:ext uri="{FF2B5EF4-FFF2-40B4-BE49-F238E27FC236}">
                <a16:creationId xmlns:a16="http://schemas.microsoft.com/office/drawing/2014/main" id="{0C5474EF-5014-49E6-9DA0-FC5C90A37106}"/>
              </a:ext>
            </a:extLst>
          </p:cNvPr>
          <p:cNvSpPr/>
          <p:nvPr/>
        </p:nvSpPr>
        <p:spPr>
          <a:xfrm>
            <a:off x="2707064" y="62720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4" name="Organigramme : Connecteur 183">
            <a:extLst>
              <a:ext uri="{FF2B5EF4-FFF2-40B4-BE49-F238E27FC236}">
                <a16:creationId xmlns:a16="http://schemas.microsoft.com/office/drawing/2014/main" id="{F6050A3A-4315-40C5-B043-68DF7A8F5AE2}"/>
              </a:ext>
            </a:extLst>
          </p:cNvPr>
          <p:cNvSpPr/>
          <p:nvPr/>
        </p:nvSpPr>
        <p:spPr>
          <a:xfrm>
            <a:off x="2924782" y="655510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5" name="Cercle : creux 184">
            <a:extLst>
              <a:ext uri="{FF2B5EF4-FFF2-40B4-BE49-F238E27FC236}">
                <a16:creationId xmlns:a16="http://schemas.microsoft.com/office/drawing/2014/main" id="{7941DF96-FC88-4DD4-BBFE-D649DE41CAFC}"/>
              </a:ext>
            </a:extLst>
          </p:cNvPr>
          <p:cNvSpPr/>
          <p:nvPr/>
        </p:nvSpPr>
        <p:spPr>
          <a:xfrm>
            <a:off x="3141475" y="655709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6" name="Organigramme : Connecteur 185">
            <a:extLst>
              <a:ext uri="{FF2B5EF4-FFF2-40B4-BE49-F238E27FC236}">
                <a16:creationId xmlns:a16="http://schemas.microsoft.com/office/drawing/2014/main" id="{A506E72C-CBD5-43E9-8234-206BEC7FAA41}"/>
              </a:ext>
            </a:extLst>
          </p:cNvPr>
          <p:cNvSpPr/>
          <p:nvPr/>
        </p:nvSpPr>
        <p:spPr>
          <a:xfrm>
            <a:off x="2716392" y="6552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cxnSp>
        <p:nvCxnSpPr>
          <p:cNvPr id="187" name="Connecteur droit 186">
            <a:extLst>
              <a:ext uri="{FF2B5EF4-FFF2-40B4-BE49-F238E27FC236}">
                <a16:creationId xmlns:a16="http://schemas.microsoft.com/office/drawing/2014/main" id="{2ECCCB87-7839-4106-98B2-0484B6032450}"/>
              </a:ext>
            </a:extLst>
          </p:cNvPr>
          <p:cNvCxnSpPr/>
          <p:nvPr/>
        </p:nvCxnSpPr>
        <p:spPr>
          <a:xfrm>
            <a:off x="3253105" y="3551576"/>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93" name="Organigramme : Connecteur 192">
            <a:extLst>
              <a:ext uri="{FF2B5EF4-FFF2-40B4-BE49-F238E27FC236}">
                <a16:creationId xmlns:a16="http://schemas.microsoft.com/office/drawing/2014/main" id="{63163CED-3795-4D64-ABB9-9522F4879E59}"/>
              </a:ext>
            </a:extLst>
          </p:cNvPr>
          <p:cNvSpPr/>
          <p:nvPr/>
        </p:nvSpPr>
        <p:spPr>
          <a:xfrm>
            <a:off x="2934114" y="47542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4" name="Cercle : creux 193">
            <a:extLst>
              <a:ext uri="{FF2B5EF4-FFF2-40B4-BE49-F238E27FC236}">
                <a16:creationId xmlns:a16="http://schemas.microsoft.com/office/drawing/2014/main" id="{AE220639-5022-41FC-B0B8-7BEEAD4F00CB}"/>
              </a:ext>
            </a:extLst>
          </p:cNvPr>
          <p:cNvSpPr/>
          <p:nvPr/>
        </p:nvSpPr>
        <p:spPr>
          <a:xfrm>
            <a:off x="3140759" y="475124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5" name="Organigramme : Connecteur 194">
            <a:extLst>
              <a:ext uri="{FF2B5EF4-FFF2-40B4-BE49-F238E27FC236}">
                <a16:creationId xmlns:a16="http://schemas.microsoft.com/office/drawing/2014/main" id="{ECAF2FA1-A084-4204-8286-83E4A061DEBA}"/>
              </a:ext>
            </a:extLst>
          </p:cNvPr>
          <p:cNvSpPr/>
          <p:nvPr/>
        </p:nvSpPr>
        <p:spPr>
          <a:xfrm>
            <a:off x="2725724" y="476050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2" name="Organigramme : Connecteur 191">
            <a:extLst>
              <a:ext uri="{FF2B5EF4-FFF2-40B4-BE49-F238E27FC236}">
                <a16:creationId xmlns:a16="http://schemas.microsoft.com/office/drawing/2014/main" id="{F0F3C219-4E8A-4BED-A448-F423716A044F}"/>
              </a:ext>
            </a:extLst>
          </p:cNvPr>
          <p:cNvSpPr/>
          <p:nvPr/>
        </p:nvSpPr>
        <p:spPr>
          <a:xfrm>
            <a:off x="2517338" y="47573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5" name="Organigramme : Connecteur 94">
            <a:extLst>
              <a:ext uri="{FF2B5EF4-FFF2-40B4-BE49-F238E27FC236}">
                <a16:creationId xmlns:a16="http://schemas.microsoft.com/office/drawing/2014/main" id="{A9630C16-2AFE-489B-ADE7-CB85EFE55A82}"/>
              </a:ext>
            </a:extLst>
          </p:cNvPr>
          <p:cNvSpPr/>
          <p:nvPr/>
        </p:nvSpPr>
        <p:spPr>
          <a:xfrm>
            <a:off x="2511122" y="576821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9" name="Organigramme : Connecteur 178">
            <a:extLst>
              <a:ext uri="{FF2B5EF4-FFF2-40B4-BE49-F238E27FC236}">
                <a16:creationId xmlns:a16="http://schemas.microsoft.com/office/drawing/2014/main" id="{E02CD97B-A9F2-4224-9FD6-AF836B3247F6}"/>
              </a:ext>
            </a:extLst>
          </p:cNvPr>
          <p:cNvSpPr/>
          <p:nvPr/>
        </p:nvSpPr>
        <p:spPr>
          <a:xfrm>
            <a:off x="2498678" y="627829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3" name="Organigramme : Connecteur 182">
            <a:extLst>
              <a:ext uri="{FF2B5EF4-FFF2-40B4-BE49-F238E27FC236}">
                <a16:creationId xmlns:a16="http://schemas.microsoft.com/office/drawing/2014/main" id="{D0BE6418-E920-468D-B7D7-EF4CF5DF99A0}"/>
              </a:ext>
            </a:extLst>
          </p:cNvPr>
          <p:cNvSpPr/>
          <p:nvPr/>
        </p:nvSpPr>
        <p:spPr>
          <a:xfrm>
            <a:off x="2508006" y="655823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3" name="Organigramme : Connecteur 82">
            <a:extLst>
              <a:ext uri="{FF2B5EF4-FFF2-40B4-BE49-F238E27FC236}">
                <a16:creationId xmlns:a16="http://schemas.microsoft.com/office/drawing/2014/main" id="{11DAACB9-3168-4E6D-A65E-9E2D8489B38F}"/>
              </a:ext>
            </a:extLst>
          </p:cNvPr>
          <p:cNvSpPr/>
          <p:nvPr/>
        </p:nvSpPr>
        <p:spPr>
          <a:xfrm>
            <a:off x="2206535" y="625150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4" name="Organigramme : Connecteur 83">
            <a:extLst>
              <a:ext uri="{FF2B5EF4-FFF2-40B4-BE49-F238E27FC236}">
                <a16:creationId xmlns:a16="http://schemas.microsoft.com/office/drawing/2014/main" id="{93F752B7-70EB-4FCE-92FE-19C512D03DD2}"/>
              </a:ext>
            </a:extLst>
          </p:cNvPr>
          <p:cNvSpPr/>
          <p:nvPr/>
        </p:nvSpPr>
        <p:spPr>
          <a:xfrm>
            <a:off x="2200320" y="6543870"/>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5" name="Organigramme : Connecteur 154">
            <a:extLst>
              <a:ext uri="{FF2B5EF4-FFF2-40B4-BE49-F238E27FC236}">
                <a16:creationId xmlns:a16="http://schemas.microsoft.com/office/drawing/2014/main" id="{48C7E0B2-4703-4569-AF23-CB15423236E1}"/>
              </a:ext>
            </a:extLst>
          </p:cNvPr>
          <p:cNvSpPr/>
          <p:nvPr/>
        </p:nvSpPr>
        <p:spPr>
          <a:xfrm>
            <a:off x="2717643" y="41519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6" name="Cercle : creux 165">
            <a:extLst>
              <a:ext uri="{FF2B5EF4-FFF2-40B4-BE49-F238E27FC236}">
                <a16:creationId xmlns:a16="http://schemas.microsoft.com/office/drawing/2014/main" id="{57E03B1F-246C-4609-8031-F75BB74005F0}"/>
              </a:ext>
            </a:extLst>
          </p:cNvPr>
          <p:cNvSpPr/>
          <p:nvPr/>
        </p:nvSpPr>
        <p:spPr>
          <a:xfrm>
            <a:off x="2508006" y="415640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6" name="Organigramme : Connecteur 195">
            <a:extLst>
              <a:ext uri="{FF2B5EF4-FFF2-40B4-BE49-F238E27FC236}">
                <a16:creationId xmlns:a16="http://schemas.microsoft.com/office/drawing/2014/main" id="{A89FB595-7B81-4683-9997-7496B263572E}"/>
              </a:ext>
            </a:extLst>
          </p:cNvPr>
          <p:cNvSpPr/>
          <p:nvPr/>
        </p:nvSpPr>
        <p:spPr>
          <a:xfrm>
            <a:off x="2903575" y="44380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7" name="Organigramme : Connecteur 196">
            <a:extLst>
              <a:ext uri="{FF2B5EF4-FFF2-40B4-BE49-F238E27FC236}">
                <a16:creationId xmlns:a16="http://schemas.microsoft.com/office/drawing/2014/main" id="{D49DA372-E878-418D-BFA2-A0A25C739477}"/>
              </a:ext>
            </a:extLst>
          </p:cNvPr>
          <p:cNvSpPr/>
          <p:nvPr/>
        </p:nvSpPr>
        <p:spPr>
          <a:xfrm>
            <a:off x="2720753" y="44349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8" name="Cercle : creux 197">
            <a:extLst>
              <a:ext uri="{FF2B5EF4-FFF2-40B4-BE49-F238E27FC236}">
                <a16:creationId xmlns:a16="http://schemas.microsoft.com/office/drawing/2014/main" id="{AF724CED-91CA-42E3-956D-AC477F823591}"/>
              </a:ext>
            </a:extLst>
          </p:cNvPr>
          <p:cNvSpPr/>
          <p:nvPr/>
        </p:nvSpPr>
        <p:spPr>
          <a:xfrm>
            <a:off x="2511116" y="44394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9" name="Organigramme : Connecteur 198">
            <a:extLst>
              <a:ext uri="{FF2B5EF4-FFF2-40B4-BE49-F238E27FC236}">
                <a16:creationId xmlns:a16="http://schemas.microsoft.com/office/drawing/2014/main" id="{0A227C04-C36C-42B7-BB21-3AD1FF8208E2}"/>
              </a:ext>
            </a:extLst>
          </p:cNvPr>
          <p:cNvSpPr/>
          <p:nvPr/>
        </p:nvSpPr>
        <p:spPr>
          <a:xfrm>
            <a:off x="4024326" y="655877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0" name="Organigramme : Connecteur 199">
            <a:extLst>
              <a:ext uri="{FF2B5EF4-FFF2-40B4-BE49-F238E27FC236}">
                <a16:creationId xmlns:a16="http://schemas.microsoft.com/office/drawing/2014/main" id="{71638288-19AE-4E2A-AA1C-030CE4E68E06}"/>
              </a:ext>
            </a:extLst>
          </p:cNvPr>
          <p:cNvSpPr/>
          <p:nvPr/>
        </p:nvSpPr>
        <p:spPr>
          <a:xfrm>
            <a:off x="4269414" y="6562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1" name="Cercle : creux 200">
            <a:extLst>
              <a:ext uri="{FF2B5EF4-FFF2-40B4-BE49-F238E27FC236}">
                <a16:creationId xmlns:a16="http://schemas.microsoft.com/office/drawing/2014/main" id="{E32C07F5-037C-4F21-9F41-383CF97F79C9}"/>
              </a:ext>
            </a:extLst>
          </p:cNvPr>
          <p:cNvSpPr/>
          <p:nvPr/>
        </p:nvSpPr>
        <p:spPr>
          <a:xfrm>
            <a:off x="4511471" y="655227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6" name="Organigramme : Connecteur 75">
            <a:extLst>
              <a:ext uri="{FF2B5EF4-FFF2-40B4-BE49-F238E27FC236}">
                <a16:creationId xmlns:a16="http://schemas.microsoft.com/office/drawing/2014/main" id="{176A1A47-7165-4225-B04A-055C8A321151}"/>
              </a:ext>
            </a:extLst>
          </p:cNvPr>
          <p:cNvSpPr/>
          <p:nvPr/>
        </p:nvSpPr>
        <p:spPr>
          <a:xfrm>
            <a:off x="3758981" y="550649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4" name="Organigramme : Connecteur 93">
            <a:extLst>
              <a:ext uri="{FF2B5EF4-FFF2-40B4-BE49-F238E27FC236}">
                <a16:creationId xmlns:a16="http://schemas.microsoft.com/office/drawing/2014/main" id="{0CC85A54-8C38-4C75-89C5-44AE798468FF}"/>
              </a:ext>
            </a:extLst>
          </p:cNvPr>
          <p:cNvSpPr/>
          <p:nvPr/>
        </p:nvSpPr>
        <p:spPr>
          <a:xfrm>
            <a:off x="3758981" y="56155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5" name="Organigramme : Connecteur 74">
            <a:extLst>
              <a:ext uri="{FF2B5EF4-FFF2-40B4-BE49-F238E27FC236}">
                <a16:creationId xmlns:a16="http://schemas.microsoft.com/office/drawing/2014/main" id="{05E12543-408E-4BCA-AB21-DD2B6D83C7DA}"/>
              </a:ext>
            </a:extLst>
          </p:cNvPr>
          <p:cNvSpPr/>
          <p:nvPr/>
        </p:nvSpPr>
        <p:spPr>
          <a:xfrm>
            <a:off x="3758981" y="575516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3" name="Organigramme : Connecteur 142">
            <a:extLst>
              <a:ext uri="{FF2B5EF4-FFF2-40B4-BE49-F238E27FC236}">
                <a16:creationId xmlns:a16="http://schemas.microsoft.com/office/drawing/2014/main" id="{2EEC295F-5264-47BB-A06B-D966B6644FA6}"/>
              </a:ext>
            </a:extLst>
          </p:cNvPr>
          <p:cNvSpPr/>
          <p:nvPr/>
        </p:nvSpPr>
        <p:spPr>
          <a:xfrm>
            <a:off x="3726552" y="593426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4" name="Cercle : creux 203">
            <a:extLst>
              <a:ext uri="{FF2B5EF4-FFF2-40B4-BE49-F238E27FC236}">
                <a16:creationId xmlns:a16="http://schemas.microsoft.com/office/drawing/2014/main" id="{0208701B-2355-4538-BF8B-320C05B37186}"/>
              </a:ext>
            </a:extLst>
          </p:cNvPr>
          <p:cNvSpPr/>
          <p:nvPr/>
        </p:nvSpPr>
        <p:spPr>
          <a:xfrm>
            <a:off x="3995813" y="536825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05" name="Organigramme : Connecteur 204">
            <a:extLst>
              <a:ext uri="{FF2B5EF4-FFF2-40B4-BE49-F238E27FC236}">
                <a16:creationId xmlns:a16="http://schemas.microsoft.com/office/drawing/2014/main" id="{8E475F84-F3FB-4A83-89C4-B16241E23E05}"/>
              </a:ext>
            </a:extLst>
          </p:cNvPr>
          <p:cNvSpPr/>
          <p:nvPr/>
        </p:nvSpPr>
        <p:spPr>
          <a:xfrm>
            <a:off x="4000093" y="550876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6" name="Organigramme : Connecteur 205">
            <a:extLst>
              <a:ext uri="{FF2B5EF4-FFF2-40B4-BE49-F238E27FC236}">
                <a16:creationId xmlns:a16="http://schemas.microsoft.com/office/drawing/2014/main" id="{A1E5DB7A-E278-4A17-8990-D10C5845C58C}"/>
              </a:ext>
            </a:extLst>
          </p:cNvPr>
          <p:cNvSpPr/>
          <p:nvPr/>
        </p:nvSpPr>
        <p:spPr>
          <a:xfrm>
            <a:off x="4000093" y="56178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7" name="Organigramme : Connecteur 206">
            <a:extLst>
              <a:ext uri="{FF2B5EF4-FFF2-40B4-BE49-F238E27FC236}">
                <a16:creationId xmlns:a16="http://schemas.microsoft.com/office/drawing/2014/main" id="{E186D06C-AE3E-49DB-A4C5-C8B59E2E127A}"/>
              </a:ext>
            </a:extLst>
          </p:cNvPr>
          <p:cNvSpPr/>
          <p:nvPr/>
        </p:nvSpPr>
        <p:spPr>
          <a:xfrm>
            <a:off x="4000093" y="5757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8" name="Cercle : creux 217">
            <a:extLst>
              <a:ext uri="{FF2B5EF4-FFF2-40B4-BE49-F238E27FC236}">
                <a16:creationId xmlns:a16="http://schemas.microsoft.com/office/drawing/2014/main" id="{F6AC672A-EBAF-4229-89E9-5F80776E4513}"/>
              </a:ext>
            </a:extLst>
          </p:cNvPr>
          <p:cNvSpPr/>
          <p:nvPr/>
        </p:nvSpPr>
        <p:spPr>
          <a:xfrm>
            <a:off x="4259534" y="548884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2" name="Organigramme : Connecteur 211">
            <a:extLst>
              <a:ext uri="{FF2B5EF4-FFF2-40B4-BE49-F238E27FC236}">
                <a16:creationId xmlns:a16="http://schemas.microsoft.com/office/drawing/2014/main" id="{9576F6F2-C12E-4D5B-8A7B-F29D778AAD63}"/>
              </a:ext>
            </a:extLst>
          </p:cNvPr>
          <p:cNvSpPr/>
          <p:nvPr/>
        </p:nvSpPr>
        <p:spPr>
          <a:xfrm>
            <a:off x="4255862" y="561121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3" name="Organigramme : Connecteur 212">
            <a:extLst>
              <a:ext uri="{FF2B5EF4-FFF2-40B4-BE49-F238E27FC236}">
                <a16:creationId xmlns:a16="http://schemas.microsoft.com/office/drawing/2014/main" id="{4BEEDB64-BFDF-4D94-A374-626E89AA0695}"/>
              </a:ext>
            </a:extLst>
          </p:cNvPr>
          <p:cNvSpPr/>
          <p:nvPr/>
        </p:nvSpPr>
        <p:spPr>
          <a:xfrm>
            <a:off x="4255862" y="575080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9" name="Cercle : creux 218">
            <a:extLst>
              <a:ext uri="{FF2B5EF4-FFF2-40B4-BE49-F238E27FC236}">
                <a16:creationId xmlns:a16="http://schemas.microsoft.com/office/drawing/2014/main" id="{1B434291-7812-43AD-94DE-8A237BE09F3F}"/>
              </a:ext>
            </a:extLst>
          </p:cNvPr>
          <p:cNvSpPr/>
          <p:nvPr/>
        </p:nvSpPr>
        <p:spPr>
          <a:xfrm>
            <a:off x="4515302" y="562931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7" name="Organigramme : Connecteur 216">
            <a:extLst>
              <a:ext uri="{FF2B5EF4-FFF2-40B4-BE49-F238E27FC236}">
                <a16:creationId xmlns:a16="http://schemas.microsoft.com/office/drawing/2014/main" id="{A4285E70-9742-41C0-AD6B-0939174A221D}"/>
              </a:ext>
            </a:extLst>
          </p:cNvPr>
          <p:cNvSpPr/>
          <p:nvPr/>
        </p:nvSpPr>
        <p:spPr>
          <a:xfrm>
            <a:off x="4514284" y="575876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0" name="Organigramme : Connecteur 219">
            <a:extLst>
              <a:ext uri="{FF2B5EF4-FFF2-40B4-BE49-F238E27FC236}">
                <a16:creationId xmlns:a16="http://schemas.microsoft.com/office/drawing/2014/main" id="{CEEE53CE-7874-4221-9552-B50218EB2697}"/>
              </a:ext>
            </a:extLst>
          </p:cNvPr>
          <p:cNvSpPr/>
          <p:nvPr/>
        </p:nvSpPr>
        <p:spPr>
          <a:xfrm>
            <a:off x="4029624" y="504138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1" name="Organigramme : Connecteur 220">
            <a:extLst>
              <a:ext uri="{FF2B5EF4-FFF2-40B4-BE49-F238E27FC236}">
                <a16:creationId xmlns:a16="http://schemas.microsoft.com/office/drawing/2014/main" id="{D8979FD5-29B1-40CE-9AE5-0459A75B18C6}"/>
              </a:ext>
            </a:extLst>
          </p:cNvPr>
          <p:cNvSpPr/>
          <p:nvPr/>
        </p:nvSpPr>
        <p:spPr>
          <a:xfrm>
            <a:off x="4269489" y="50466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2" name="Organigramme : Connecteur 221">
            <a:extLst>
              <a:ext uri="{FF2B5EF4-FFF2-40B4-BE49-F238E27FC236}">
                <a16:creationId xmlns:a16="http://schemas.microsoft.com/office/drawing/2014/main" id="{4E6F521F-C973-45C6-BDEC-ED3295225C63}"/>
              </a:ext>
            </a:extLst>
          </p:cNvPr>
          <p:cNvSpPr/>
          <p:nvPr/>
        </p:nvSpPr>
        <p:spPr>
          <a:xfrm>
            <a:off x="4508033" y="505065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6" name="Cercle : creux 225">
            <a:extLst>
              <a:ext uri="{FF2B5EF4-FFF2-40B4-BE49-F238E27FC236}">
                <a16:creationId xmlns:a16="http://schemas.microsoft.com/office/drawing/2014/main" id="{9B2A3C06-FC15-42DD-9A9D-FB7BE5F7318E}"/>
              </a:ext>
            </a:extLst>
          </p:cNvPr>
          <p:cNvSpPr/>
          <p:nvPr/>
        </p:nvSpPr>
        <p:spPr>
          <a:xfrm>
            <a:off x="4509720" y="475256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27" name="Organigramme : Connecteur 226">
            <a:extLst>
              <a:ext uri="{FF2B5EF4-FFF2-40B4-BE49-F238E27FC236}">
                <a16:creationId xmlns:a16="http://schemas.microsoft.com/office/drawing/2014/main" id="{44A2E734-FF58-496B-839A-68B319A45392}"/>
              </a:ext>
            </a:extLst>
          </p:cNvPr>
          <p:cNvSpPr/>
          <p:nvPr/>
        </p:nvSpPr>
        <p:spPr>
          <a:xfrm>
            <a:off x="4026979" y="47564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8" name="Organigramme : Connecteur 227">
            <a:extLst>
              <a:ext uri="{FF2B5EF4-FFF2-40B4-BE49-F238E27FC236}">
                <a16:creationId xmlns:a16="http://schemas.microsoft.com/office/drawing/2014/main" id="{27A22B78-F60D-4A6B-A7DE-8570047D3817}"/>
              </a:ext>
            </a:extLst>
          </p:cNvPr>
          <p:cNvSpPr/>
          <p:nvPr/>
        </p:nvSpPr>
        <p:spPr>
          <a:xfrm>
            <a:off x="4266844" y="476175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9" name="Cercle : creux 228">
            <a:extLst>
              <a:ext uri="{FF2B5EF4-FFF2-40B4-BE49-F238E27FC236}">
                <a16:creationId xmlns:a16="http://schemas.microsoft.com/office/drawing/2014/main" id="{985AC41C-9FCA-4BAC-A1A6-22CF064D5AAD}"/>
              </a:ext>
            </a:extLst>
          </p:cNvPr>
          <p:cNvSpPr/>
          <p:nvPr/>
        </p:nvSpPr>
        <p:spPr>
          <a:xfrm>
            <a:off x="4511041" y="44358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0" name="Organigramme : Connecteur 229">
            <a:extLst>
              <a:ext uri="{FF2B5EF4-FFF2-40B4-BE49-F238E27FC236}">
                <a16:creationId xmlns:a16="http://schemas.microsoft.com/office/drawing/2014/main" id="{16125815-C8BF-4DDE-BFDD-8E010CCB14E2}"/>
              </a:ext>
            </a:extLst>
          </p:cNvPr>
          <p:cNvSpPr/>
          <p:nvPr/>
        </p:nvSpPr>
        <p:spPr>
          <a:xfrm>
            <a:off x="4028300" y="443972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2" name="Cercle : creux 231">
            <a:extLst>
              <a:ext uri="{FF2B5EF4-FFF2-40B4-BE49-F238E27FC236}">
                <a16:creationId xmlns:a16="http://schemas.microsoft.com/office/drawing/2014/main" id="{4FE1255F-ED09-459D-8123-C587C7B5519D}"/>
              </a:ext>
            </a:extLst>
          </p:cNvPr>
          <p:cNvSpPr/>
          <p:nvPr/>
        </p:nvSpPr>
        <p:spPr>
          <a:xfrm>
            <a:off x="4269855" y="44411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3" name="Cercle : creux 232">
            <a:extLst>
              <a:ext uri="{FF2B5EF4-FFF2-40B4-BE49-F238E27FC236}">
                <a16:creationId xmlns:a16="http://schemas.microsoft.com/office/drawing/2014/main" id="{1476D380-0887-4164-964C-4E9A3AB0B41A}"/>
              </a:ext>
            </a:extLst>
          </p:cNvPr>
          <p:cNvSpPr/>
          <p:nvPr/>
        </p:nvSpPr>
        <p:spPr>
          <a:xfrm>
            <a:off x="4511045" y="414958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4" name="Organigramme : Connecteur 233">
            <a:extLst>
              <a:ext uri="{FF2B5EF4-FFF2-40B4-BE49-F238E27FC236}">
                <a16:creationId xmlns:a16="http://schemas.microsoft.com/office/drawing/2014/main" id="{2BC09E01-87E0-449C-BA97-22AC327AED10}"/>
              </a:ext>
            </a:extLst>
          </p:cNvPr>
          <p:cNvSpPr/>
          <p:nvPr/>
        </p:nvSpPr>
        <p:spPr>
          <a:xfrm>
            <a:off x="4028304" y="415347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5" name="Organigramme : Connecteur 234">
            <a:extLst>
              <a:ext uri="{FF2B5EF4-FFF2-40B4-BE49-F238E27FC236}">
                <a16:creationId xmlns:a16="http://schemas.microsoft.com/office/drawing/2014/main" id="{EA4733E8-E294-4131-AEA5-98C813B400FA}"/>
              </a:ext>
            </a:extLst>
          </p:cNvPr>
          <p:cNvSpPr/>
          <p:nvPr/>
        </p:nvSpPr>
        <p:spPr>
          <a:xfrm>
            <a:off x="4268169" y="415877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6" name="Organigramme : Connecteur 235">
            <a:extLst>
              <a:ext uri="{FF2B5EF4-FFF2-40B4-BE49-F238E27FC236}">
                <a16:creationId xmlns:a16="http://schemas.microsoft.com/office/drawing/2014/main" id="{646BC01B-8CDC-4729-9615-F8CA8C949DB8}"/>
              </a:ext>
            </a:extLst>
          </p:cNvPr>
          <p:cNvSpPr/>
          <p:nvPr/>
        </p:nvSpPr>
        <p:spPr>
          <a:xfrm>
            <a:off x="5368958" y="59790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7" name="Organigramme : Connecteur 236">
            <a:extLst>
              <a:ext uri="{FF2B5EF4-FFF2-40B4-BE49-F238E27FC236}">
                <a16:creationId xmlns:a16="http://schemas.microsoft.com/office/drawing/2014/main" id="{4DDFECCC-E8D5-4265-8C0A-1852E94D99FE}"/>
              </a:ext>
            </a:extLst>
          </p:cNvPr>
          <p:cNvSpPr/>
          <p:nvPr/>
        </p:nvSpPr>
        <p:spPr>
          <a:xfrm>
            <a:off x="5609792" y="597589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4" name="Cercle : creux 243">
            <a:extLst>
              <a:ext uri="{FF2B5EF4-FFF2-40B4-BE49-F238E27FC236}">
                <a16:creationId xmlns:a16="http://schemas.microsoft.com/office/drawing/2014/main" id="{671B7D81-4925-4779-8AFC-D05B5AAAE97C}"/>
              </a:ext>
            </a:extLst>
          </p:cNvPr>
          <p:cNvSpPr/>
          <p:nvPr/>
        </p:nvSpPr>
        <p:spPr>
          <a:xfrm>
            <a:off x="5624307" y="562402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6" name="Cercle : creux 245">
            <a:extLst>
              <a:ext uri="{FF2B5EF4-FFF2-40B4-BE49-F238E27FC236}">
                <a16:creationId xmlns:a16="http://schemas.microsoft.com/office/drawing/2014/main" id="{372117E5-9BE8-48DC-AB5B-73B924E111F4}"/>
              </a:ext>
            </a:extLst>
          </p:cNvPr>
          <p:cNvSpPr/>
          <p:nvPr/>
        </p:nvSpPr>
        <p:spPr>
          <a:xfrm>
            <a:off x="5097119" y="54843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7" name="Cercle : creux 246">
            <a:extLst>
              <a:ext uri="{FF2B5EF4-FFF2-40B4-BE49-F238E27FC236}">
                <a16:creationId xmlns:a16="http://schemas.microsoft.com/office/drawing/2014/main" id="{1061E553-6257-4B18-8C79-E9949A225C39}"/>
              </a:ext>
            </a:extLst>
          </p:cNvPr>
          <p:cNvSpPr/>
          <p:nvPr/>
        </p:nvSpPr>
        <p:spPr>
          <a:xfrm>
            <a:off x="5378125" y="50362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2" name="Cercle : creux 241">
            <a:extLst>
              <a:ext uri="{FF2B5EF4-FFF2-40B4-BE49-F238E27FC236}">
                <a16:creationId xmlns:a16="http://schemas.microsoft.com/office/drawing/2014/main" id="{38ACDC06-564B-4E21-91A8-3B88366B3B00}"/>
              </a:ext>
            </a:extLst>
          </p:cNvPr>
          <p:cNvSpPr/>
          <p:nvPr/>
        </p:nvSpPr>
        <p:spPr>
          <a:xfrm>
            <a:off x="5100469" y="56149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9" name="Organigramme : Connecteur 238">
            <a:extLst>
              <a:ext uri="{FF2B5EF4-FFF2-40B4-BE49-F238E27FC236}">
                <a16:creationId xmlns:a16="http://schemas.microsoft.com/office/drawing/2014/main" id="{D56B5344-3C3C-4941-80FE-D1D28DA83315}"/>
              </a:ext>
            </a:extLst>
          </p:cNvPr>
          <p:cNvSpPr/>
          <p:nvPr/>
        </p:nvSpPr>
        <p:spPr>
          <a:xfrm>
            <a:off x="5100469" y="576065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8" name="Organigramme : Connecteur 237">
            <a:extLst>
              <a:ext uri="{FF2B5EF4-FFF2-40B4-BE49-F238E27FC236}">
                <a16:creationId xmlns:a16="http://schemas.microsoft.com/office/drawing/2014/main" id="{D207E09E-5CC2-4CCB-8714-EB332C5B8C44}"/>
              </a:ext>
            </a:extLst>
          </p:cNvPr>
          <p:cNvSpPr/>
          <p:nvPr/>
        </p:nvSpPr>
        <p:spPr>
          <a:xfrm>
            <a:off x="5064658" y="594598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3" name="Cercle : creux 242">
            <a:extLst>
              <a:ext uri="{FF2B5EF4-FFF2-40B4-BE49-F238E27FC236}">
                <a16:creationId xmlns:a16="http://schemas.microsoft.com/office/drawing/2014/main" id="{33913087-217A-4A45-A1FB-EC6C13DFD23E}"/>
              </a:ext>
            </a:extLst>
          </p:cNvPr>
          <p:cNvSpPr/>
          <p:nvPr/>
        </p:nvSpPr>
        <p:spPr>
          <a:xfrm>
            <a:off x="5371427" y="562235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0" name="Organigramme : Connecteur 239">
            <a:extLst>
              <a:ext uri="{FF2B5EF4-FFF2-40B4-BE49-F238E27FC236}">
                <a16:creationId xmlns:a16="http://schemas.microsoft.com/office/drawing/2014/main" id="{24E28D1B-44CA-468D-BD1D-BD387FFBD2E5}"/>
              </a:ext>
            </a:extLst>
          </p:cNvPr>
          <p:cNvSpPr/>
          <p:nvPr/>
        </p:nvSpPr>
        <p:spPr>
          <a:xfrm>
            <a:off x="5375655" y="576966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1" name="Organigramme : Connecteur 240">
            <a:extLst>
              <a:ext uri="{FF2B5EF4-FFF2-40B4-BE49-F238E27FC236}">
                <a16:creationId xmlns:a16="http://schemas.microsoft.com/office/drawing/2014/main" id="{3694B76E-4F62-4B3C-B640-9BA7638C5C4C}"/>
              </a:ext>
            </a:extLst>
          </p:cNvPr>
          <p:cNvSpPr/>
          <p:nvPr/>
        </p:nvSpPr>
        <p:spPr>
          <a:xfrm>
            <a:off x="5611465" y="577157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9" name="Organigramme : Connecteur 248">
            <a:extLst>
              <a:ext uri="{FF2B5EF4-FFF2-40B4-BE49-F238E27FC236}">
                <a16:creationId xmlns:a16="http://schemas.microsoft.com/office/drawing/2014/main" id="{643CBD7F-0523-4FE8-AE63-55621CCD9E22}"/>
              </a:ext>
            </a:extLst>
          </p:cNvPr>
          <p:cNvSpPr/>
          <p:nvPr/>
        </p:nvSpPr>
        <p:spPr>
          <a:xfrm>
            <a:off x="5058099" y="653142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0" name="Organigramme : Connecteur 249">
            <a:extLst>
              <a:ext uri="{FF2B5EF4-FFF2-40B4-BE49-F238E27FC236}">
                <a16:creationId xmlns:a16="http://schemas.microsoft.com/office/drawing/2014/main" id="{480FF83E-2BE9-401F-BA18-57A417F01617}"/>
              </a:ext>
            </a:extLst>
          </p:cNvPr>
          <p:cNvSpPr/>
          <p:nvPr/>
        </p:nvSpPr>
        <p:spPr>
          <a:xfrm>
            <a:off x="5372479" y="65503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1" name="Organigramme : Connecteur 250">
            <a:extLst>
              <a:ext uri="{FF2B5EF4-FFF2-40B4-BE49-F238E27FC236}">
                <a16:creationId xmlns:a16="http://schemas.microsoft.com/office/drawing/2014/main" id="{08B8DD2C-4BC8-46C5-BC81-4649F727EAE5}"/>
              </a:ext>
            </a:extLst>
          </p:cNvPr>
          <p:cNvSpPr/>
          <p:nvPr/>
        </p:nvSpPr>
        <p:spPr>
          <a:xfrm>
            <a:off x="5617567" y="65540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2" name="Organigramme : Connecteur 251">
            <a:extLst>
              <a:ext uri="{FF2B5EF4-FFF2-40B4-BE49-F238E27FC236}">
                <a16:creationId xmlns:a16="http://schemas.microsoft.com/office/drawing/2014/main" id="{A3103888-40AA-4CF1-914B-B0186059CAED}"/>
              </a:ext>
            </a:extLst>
          </p:cNvPr>
          <p:cNvSpPr/>
          <p:nvPr/>
        </p:nvSpPr>
        <p:spPr>
          <a:xfrm>
            <a:off x="5065917" y="6240985"/>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3" name="Organigramme : Connecteur 252">
            <a:extLst>
              <a:ext uri="{FF2B5EF4-FFF2-40B4-BE49-F238E27FC236}">
                <a16:creationId xmlns:a16="http://schemas.microsoft.com/office/drawing/2014/main" id="{4B600AA5-8218-4950-AEE4-6A5E2544C736}"/>
              </a:ext>
            </a:extLst>
          </p:cNvPr>
          <p:cNvSpPr/>
          <p:nvPr/>
        </p:nvSpPr>
        <p:spPr>
          <a:xfrm>
            <a:off x="5377505" y="62589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5" name="Cercle : creux 254">
            <a:extLst>
              <a:ext uri="{FF2B5EF4-FFF2-40B4-BE49-F238E27FC236}">
                <a16:creationId xmlns:a16="http://schemas.microsoft.com/office/drawing/2014/main" id="{A36B81FA-9145-4259-AD71-DCBDE227FDF2}"/>
              </a:ext>
            </a:extLst>
          </p:cNvPr>
          <p:cNvSpPr/>
          <p:nvPr/>
        </p:nvSpPr>
        <p:spPr>
          <a:xfrm>
            <a:off x="5627658" y="626210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6" name="Cercle : creux 255">
            <a:extLst>
              <a:ext uri="{FF2B5EF4-FFF2-40B4-BE49-F238E27FC236}">
                <a16:creationId xmlns:a16="http://schemas.microsoft.com/office/drawing/2014/main" id="{FA78E439-ED55-4F60-A60F-7D7A7A7F875D}"/>
              </a:ext>
            </a:extLst>
          </p:cNvPr>
          <p:cNvSpPr/>
          <p:nvPr/>
        </p:nvSpPr>
        <p:spPr>
          <a:xfrm>
            <a:off x="5049307" y="499475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7" name="Cercle : creux 256">
            <a:extLst>
              <a:ext uri="{FF2B5EF4-FFF2-40B4-BE49-F238E27FC236}">
                <a16:creationId xmlns:a16="http://schemas.microsoft.com/office/drawing/2014/main" id="{A2BDF78B-479E-4CA7-8CFB-987DED6E247F}"/>
              </a:ext>
            </a:extLst>
          </p:cNvPr>
          <p:cNvSpPr/>
          <p:nvPr/>
        </p:nvSpPr>
        <p:spPr>
          <a:xfrm>
            <a:off x="5619286" y="504122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8" name="Cercle : creux 257">
            <a:extLst>
              <a:ext uri="{FF2B5EF4-FFF2-40B4-BE49-F238E27FC236}">
                <a16:creationId xmlns:a16="http://schemas.microsoft.com/office/drawing/2014/main" id="{4EC2D7DF-2EEB-4C30-B717-70B9B4264AB4}"/>
              </a:ext>
            </a:extLst>
          </p:cNvPr>
          <p:cNvSpPr/>
          <p:nvPr/>
        </p:nvSpPr>
        <p:spPr>
          <a:xfrm>
            <a:off x="5379795" y="47514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9" name="Cercle : creux 258">
            <a:extLst>
              <a:ext uri="{FF2B5EF4-FFF2-40B4-BE49-F238E27FC236}">
                <a16:creationId xmlns:a16="http://schemas.microsoft.com/office/drawing/2014/main" id="{95363AF1-5A6D-4ABC-AF39-2B288216D25B}"/>
              </a:ext>
            </a:extLst>
          </p:cNvPr>
          <p:cNvSpPr/>
          <p:nvPr/>
        </p:nvSpPr>
        <p:spPr>
          <a:xfrm>
            <a:off x="5050977" y="47100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0" name="Cercle : creux 259">
            <a:extLst>
              <a:ext uri="{FF2B5EF4-FFF2-40B4-BE49-F238E27FC236}">
                <a16:creationId xmlns:a16="http://schemas.microsoft.com/office/drawing/2014/main" id="{E698FC9C-5704-445A-94FC-ADF8F6C44E54}"/>
              </a:ext>
            </a:extLst>
          </p:cNvPr>
          <p:cNvSpPr/>
          <p:nvPr/>
        </p:nvSpPr>
        <p:spPr>
          <a:xfrm>
            <a:off x="5620956" y="47565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1" name="Cercle : creux 260">
            <a:extLst>
              <a:ext uri="{FF2B5EF4-FFF2-40B4-BE49-F238E27FC236}">
                <a16:creationId xmlns:a16="http://schemas.microsoft.com/office/drawing/2014/main" id="{AA2A548D-8D60-4F82-82AE-75DA5562AA7B}"/>
              </a:ext>
            </a:extLst>
          </p:cNvPr>
          <p:cNvSpPr/>
          <p:nvPr/>
        </p:nvSpPr>
        <p:spPr>
          <a:xfrm>
            <a:off x="5376446" y="44466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2" name="Cercle : creux 261">
            <a:extLst>
              <a:ext uri="{FF2B5EF4-FFF2-40B4-BE49-F238E27FC236}">
                <a16:creationId xmlns:a16="http://schemas.microsoft.com/office/drawing/2014/main" id="{A3AEE2CA-56AF-4044-8E4C-2A35A982BA03}"/>
              </a:ext>
            </a:extLst>
          </p:cNvPr>
          <p:cNvSpPr/>
          <p:nvPr/>
        </p:nvSpPr>
        <p:spPr>
          <a:xfrm>
            <a:off x="5047628" y="44052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4" name="Cercle : creux 263">
            <a:extLst>
              <a:ext uri="{FF2B5EF4-FFF2-40B4-BE49-F238E27FC236}">
                <a16:creationId xmlns:a16="http://schemas.microsoft.com/office/drawing/2014/main" id="{483B5A14-34EF-4B10-9E6C-EB351CF25A75}"/>
              </a:ext>
            </a:extLst>
          </p:cNvPr>
          <p:cNvSpPr/>
          <p:nvPr/>
        </p:nvSpPr>
        <p:spPr>
          <a:xfrm>
            <a:off x="5381471" y="416032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5" name="Cercle : creux 264">
            <a:extLst>
              <a:ext uri="{FF2B5EF4-FFF2-40B4-BE49-F238E27FC236}">
                <a16:creationId xmlns:a16="http://schemas.microsoft.com/office/drawing/2014/main" id="{A4F93541-2333-4B3C-A7E5-2F043E6D3C3F}"/>
              </a:ext>
            </a:extLst>
          </p:cNvPr>
          <p:cNvSpPr/>
          <p:nvPr/>
        </p:nvSpPr>
        <p:spPr>
          <a:xfrm>
            <a:off x="5047629" y="41238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8" name="Cercle : creux 267">
            <a:extLst>
              <a:ext uri="{FF2B5EF4-FFF2-40B4-BE49-F238E27FC236}">
                <a16:creationId xmlns:a16="http://schemas.microsoft.com/office/drawing/2014/main" id="{7ADC93E5-E823-4652-B396-ADC14FEB7A41}"/>
              </a:ext>
            </a:extLst>
          </p:cNvPr>
          <p:cNvSpPr/>
          <p:nvPr/>
        </p:nvSpPr>
        <p:spPr>
          <a:xfrm>
            <a:off x="5049304" y="38442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9" name="Cercle : creux 268">
            <a:extLst>
              <a:ext uri="{FF2B5EF4-FFF2-40B4-BE49-F238E27FC236}">
                <a16:creationId xmlns:a16="http://schemas.microsoft.com/office/drawing/2014/main" id="{3E97DB8D-3243-4FDA-BAAC-1AEC50F3E550}"/>
              </a:ext>
            </a:extLst>
          </p:cNvPr>
          <p:cNvSpPr/>
          <p:nvPr/>
        </p:nvSpPr>
        <p:spPr>
          <a:xfrm>
            <a:off x="5619283" y="38906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1" name="Cercle : creux 270">
            <a:extLst>
              <a:ext uri="{FF2B5EF4-FFF2-40B4-BE49-F238E27FC236}">
                <a16:creationId xmlns:a16="http://schemas.microsoft.com/office/drawing/2014/main" id="{260C9110-7A42-4846-B448-273F13C8177E}"/>
              </a:ext>
            </a:extLst>
          </p:cNvPr>
          <p:cNvSpPr/>
          <p:nvPr/>
        </p:nvSpPr>
        <p:spPr>
          <a:xfrm>
            <a:off x="5050980" y="35394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2" name="Cercle : creux 271">
            <a:extLst>
              <a:ext uri="{FF2B5EF4-FFF2-40B4-BE49-F238E27FC236}">
                <a16:creationId xmlns:a16="http://schemas.microsoft.com/office/drawing/2014/main" id="{0956993E-C1E6-4843-855E-B8110D330FE4}"/>
              </a:ext>
            </a:extLst>
          </p:cNvPr>
          <p:cNvSpPr/>
          <p:nvPr/>
        </p:nvSpPr>
        <p:spPr>
          <a:xfrm>
            <a:off x="5620959" y="35858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4" name="Organigramme : Connecteur 273">
            <a:extLst>
              <a:ext uri="{FF2B5EF4-FFF2-40B4-BE49-F238E27FC236}">
                <a16:creationId xmlns:a16="http://schemas.microsoft.com/office/drawing/2014/main" id="{F1E1E301-7B4D-4342-8577-D444B65EBF4C}"/>
              </a:ext>
            </a:extLst>
          </p:cNvPr>
          <p:cNvSpPr/>
          <p:nvPr/>
        </p:nvSpPr>
        <p:spPr>
          <a:xfrm>
            <a:off x="6429245" y="65487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5" name="Organigramme : Connecteur 274">
            <a:extLst>
              <a:ext uri="{FF2B5EF4-FFF2-40B4-BE49-F238E27FC236}">
                <a16:creationId xmlns:a16="http://schemas.microsoft.com/office/drawing/2014/main" id="{88D6C5A1-47CE-4FFF-AD83-F438F3F03FE8}"/>
              </a:ext>
            </a:extLst>
          </p:cNvPr>
          <p:cNvSpPr/>
          <p:nvPr/>
        </p:nvSpPr>
        <p:spPr>
          <a:xfrm>
            <a:off x="6677682" y="654903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3" name="Organigramme : Connecteur 272">
            <a:extLst>
              <a:ext uri="{FF2B5EF4-FFF2-40B4-BE49-F238E27FC236}">
                <a16:creationId xmlns:a16="http://schemas.microsoft.com/office/drawing/2014/main" id="{0B362BE8-1711-4441-8EE5-C0940330452D}"/>
              </a:ext>
            </a:extLst>
          </p:cNvPr>
          <p:cNvSpPr/>
          <p:nvPr/>
        </p:nvSpPr>
        <p:spPr>
          <a:xfrm>
            <a:off x="6141657" y="652305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6" name="Organigramme : Connecteur 275">
            <a:extLst>
              <a:ext uri="{FF2B5EF4-FFF2-40B4-BE49-F238E27FC236}">
                <a16:creationId xmlns:a16="http://schemas.microsoft.com/office/drawing/2014/main" id="{7CC6B45B-DE0E-4963-A8E8-1527B404D2BA}"/>
              </a:ext>
            </a:extLst>
          </p:cNvPr>
          <p:cNvSpPr/>
          <p:nvPr/>
        </p:nvSpPr>
        <p:spPr>
          <a:xfrm>
            <a:off x="6427565" y="62489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8" name="Organigramme : Connecteur 277">
            <a:extLst>
              <a:ext uri="{FF2B5EF4-FFF2-40B4-BE49-F238E27FC236}">
                <a16:creationId xmlns:a16="http://schemas.microsoft.com/office/drawing/2014/main" id="{EB9C9539-74C8-4404-BEA8-4B30D7F6B92A}"/>
              </a:ext>
            </a:extLst>
          </p:cNvPr>
          <p:cNvSpPr/>
          <p:nvPr/>
        </p:nvSpPr>
        <p:spPr>
          <a:xfrm>
            <a:off x="6139977" y="622327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9" name="Cercle : creux 278">
            <a:extLst>
              <a:ext uri="{FF2B5EF4-FFF2-40B4-BE49-F238E27FC236}">
                <a16:creationId xmlns:a16="http://schemas.microsoft.com/office/drawing/2014/main" id="{0FB881B1-4E07-4C3E-B298-C2B820AF99E0}"/>
              </a:ext>
            </a:extLst>
          </p:cNvPr>
          <p:cNvSpPr/>
          <p:nvPr/>
        </p:nvSpPr>
        <p:spPr>
          <a:xfrm>
            <a:off x="6677692" y="62604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1" name="Cercle : creux 290">
            <a:extLst>
              <a:ext uri="{FF2B5EF4-FFF2-40B4-BE49-F238E27FC236}">
                <a16:creationId xmlns:a16="http://schemas.microsoft.com/office/drawing/2014/main" id="{E4811949-81E7-4EE3-903C-A030E48FFA16}"/>
              </a:ext>
            </a:extLst>
          </p:cNvPr>
          <p:cNvSpPr/>
          <p:nvPr/>
        </p:nvSpPr>
        <p:spPr>
          <a:xfrm>
            <a:off x="6178954" y="54877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7" name="Cercle : creux 286">
            <a:extLst>
              <a:ext uri="{FF2B5EF4-FFF2-40B4-BE49-F238E27FC236}">
                <a16:creationId xmlns:a16="http://schemas.microsoft.com/office/drawing/2014/main" id="{C5B6C7D5-C772-4D3E-B6CD-87162F2ED4CE}"/>
              </a:ext>
            </a:extLst>
          </p:cNvPr>
          <p:cNvSpPr/>
          <p:nvPr/>
        </p:nvSpPr>
        <p:spPr>
          <a:xfrm>
            <a:off x="6677654" y="56324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8" name="Cercle : creux 287">
            <a:extLst>
              <a:ext uri="{FF2B5EF4-FFF2-40B4-BE49-F238E27FC236}">
                <a16:creationId xmlns:a16="http://schemas.microsoft.com/office/drawing/2014/main" id="{AB1D79F4-E5CF-4342-9961-628850C0B877}"/>
              </a:ext>
            </a:extLst>
          </p:cNvPr>
          <p:cNvSpPr/>
          <p:nvPr/>
        </p:nvSpPr>
        <p:spPr>
          <a:xfrm>
            <a:off x="6177259" y="56233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9" name="Cercle : creux 288">
            <a:extLst>
              <a:ext uri="{FF2B5EF4-FFF2-40B4-BE49-F238E27FC236}">
                <a16:creationId xmlns:a16="http://schemas.microsoft.com/office/drawing/2014/main" id="{849D5CF0-F4A4-4759-82F0-4348BB1A6CA6}"/>
              </a:ext>
            </a:extLst>
          </p:cNvPr>
          <p:cNvSpPr/>
          <p:nvPr/>
        </p:nvSpPr>
        <p:spPr>
          <a:xfrm>
            <a:off x="6431472" y="56307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6" name="Cercle : creux 295">
            <a:extLst>
              <a:ext uri="{FF2B5EF4-FFF2-40B4-BE49-F238E27FC236}">
                <a16:creationId xmlns:a16="http://schemas.microsoft.com/office/drawing/2014/main" id="{B8FC44D4-D80D-415E-9B3B-20BD83D6AA72}"/>
              </a:ext>
            </a:extLst>
          </p:cNvPr>
          <p:cNvSpPr/>
          <p:nvPr/>
        </p:nvSpPr>
        <p:spPr>
          <a:xfrm>
            <a:off x="6421473" y="50491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7" name="Cercle : creux 296">
            <a:extLst>
              <a:ext uri="{FF2B5EF4-FFF2-40B4-BE49-F238E27FC236}">
                <a16:creationId xmlns:a16="http://schemas.microsoft.com/office/drawing/2014/main" id="{FB418F17-DBE4-413F-9023-AB85A533C043}"/>
              </a:ext>
            </a:extLst>
          </p:cNvPr>
          <p:cNvSpPr/>
          <p:nvPr/>
        </p:nvSpPr>
        <p:spPr>
          <a:xfrm>
            <a:off x="6142890" y="500771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8" name="Cercle : creux 297">
            <a:extLst>
              <a:ext uri="{FF2B5EF4-FFF2-40B4-BE49-F238E27FC236}">
                <a16:creationId xmlns:a16="http://schemas.microsoft.com/office/drawing/2014/main" id="{A7DC5E5D-29D9-4F82-A184-25CC30175F1A}"/>
              </a:ext>
            </a:extLst>
          </p:cNvPr>
          <p:cNvSpPr/>
          <p:nvPr/>
        </p:nvSpPr>
        <p:spPr>
          <a:xfrm>
            <a:off x="6682728" y="505295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9" name="Organigramme : Connecteur 298">
            <a:extLst>
              <a:ext uri="{FF2B5EF4-FFF2-40B4-BE49-F238E27FC236}">
                <a16:creationId xmlns:a16="http://schemas.microsoft.com/office/drawing/2014/main" id="{87871DE1-763D-4599-ADFF-08EA10EFEA27}"/>
              </a:ext>
            </a:extLst>
          </p:cNvPr>
          <p:cNvSpPr/>
          <p:nvPr/>
        </p:nvSpPr>
        <p:spPr>
          <a:xfrm>
            <a:off x="6441500" y="598128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0" name="Organigramme : Connecteur 299">
            <a:extLst>
              <a:ext uri="{FF2B5EF4-FFF2-40B4-BE49-F238E27FC236}">
                <a16:creationId xmlns:a16="http://schemas.microsoft.com/office/drawing/2014/main" id="{81C3F8BC-C0F5-4AF7-A552-4AA88669ECB2}"/>
              </a:ext>
            </a:extLst>
          </p:cNvPr>
          <p:cNvSpPr/>
          <p:nvPr/>
        </p:nvSpPr>
        <p:spPr>
          <a:xfrm>
            <a:off x="6692219" y="598471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1" name="Cercle : creux 300">
            <a:extLst>
              <a:ext uri="{FF2B5EF4-FFF2-40B4-BE49-F238E27FC236}">
                <a16:creationId xmlns:a16="http://schemas.microsoft.com/office/drawing/2014/main" id="{82181567-7138-427F-82F3-2981F5255B53}"/>
              </a:ext>
            </a:extLst>
          </p:cNvPr>
          <p:cNvSpPr/>
          <p:nvPr/>
        </p:nvSpPr>
        <p:spPr>
          <a:xfrm>
            <a:off x="6425015" y="47656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2" name="Cercle : creux 301">
            <a:extLst>
              <a:ext uri="{FF2B5EF4-FFF2-40B4-BE49-F238E27FC236}">
                <a16:creationId xmlns:a16="http://schemas.microsoft.com/office/drawing/2014/main" id="{6699A478-2C1B-46BD-89AA-D4D4A8FFEB21}"/>
              </a:ext>
            </a:extLst>
          </p:cNvPr>
          <p:cNvSpPr/>
          <p:nvPr/>
        </p:nvSpPr>
        <p:spPr>
          <a:xfrm>
            <a:off x="6146432" y="472420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3" name="Cercle : creux 302">
            <a:extLst>
              <a:ext uri="{FF2B5EF4-FFF2-40B4-BE49-F238E27FC236}">
                <a16:creationId xmlns:a16="http://schemas.microsoft.com/office/drawing/2014/main" id="{57BF6B77-62E3-4BAE-9235-26190C1D8CE5}"/>
              </a:ext>
            </a:extLst>
          </p:cNvPr>
          <p:cNvSpPr/>
          <p:nvPr/>
        </p:nvSpPr>
        <p:spPr>
          <a:xfrm>
            <a:off x="6686270" y="47694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8" name="Cercle : creux 307">
            <a:extLst>
              <a:ext uri="{FF2B5EF4-FFF2-40B4-BE49-F238E27FC236}">
                <a16:creationId xmlns:a16="http://schemas.microsoft.com/office/drawing/2014/main" id="{8DF2C568-019E-473B-9740-75D172DE06C7}"/>
              </a:ext>
            </a:extLst>
          </p:cNvPr>
          <p:cNvSpPr/>
          <p:nvPr/>
        </p:nvSpPr>
        <p:spPr>
          <a:xfrm>
            <a:off x="6153535" y="411994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1" name="Cercle : creux 310">
            <a:extLst>
              <a:ext uri="{FF2B5EF4-FFF2-40B4-BE49-F238E27FC236}">
                <a16:creationId xmlns:a16="http://schemas.microsoft.com/office/drawing/2014/main" id="{761D25D1-A802-4AEF-A481-51A05E0214B6}"/>
              </a:ext>
            </a:extLst>
          </p:cNvPr>
          <p:cNvSpPr/>
          <p:nvPr/>
        </p:nvSpPr>
        <p:spPr>
          <a:xfrm>
            <a:off x="6146455" y="384174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2" name="Cercle : creux 311">
            <a:extLst>
              <a:ext uri="{FF2B5EF4-FFF2-40B4-BE49-F238E27FC236}">
                <a16:creationId xmlns:a16="http://schemas.microsoft.com/office/drawing/2014/main" id="{9BAA1FFE-48C4-46EB-B069-2D503985E62C}"/>
              </a:ext>
            </a:extLst>
          </p:cNvPr>
          <p:cNvSpPr/>
          <p:nvPr/>
        </p:nvSpPr>
        <p:spPr>
          <a:xfrm>
            <a:off x="6686293" y="388697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4" name="Cercle : creux 313">
            <a:extLst>
              <a:ext uri="{FF2B5EF4-FFF2-40B4-BE49-F238E27FC236}">
                <a16:creationId xmlns:a16="http://schemas.microsoft.com/office/drawing/2014/main" id="{220A0DFB-0E68-428B-AEA1-B756D1DDF72A}"/>
              </a:ext>
            </a:extLst>
          </p:cNvPr>
          <p:cNvSpPr/>
          <p:nvPr/>
        </p:nvSpPr>
        <p:spPr>
          <a:xfrm>
            <a:off x="6141134" y="354401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5" name="Cercle : creux 314">
            <a:extLst>
              <a:ext uri="{FF2B5EF4-FFF2-40B4-BE49-F238E27FC236}">
                <a16:creationId xmlns:a16="http://schemas.microsoft.com/office/drawing/2014/main" id="{1771AED9-29C6-4660-941D-383FDF331C64}"/>
              </a:ext>
            </a:extLst>
          </p:cNvPr>
          <p:cNvSpPr/>
          <p:nvPr/>
        </p:nvSpPr>
        <p:spPr>
          <a:xfrm>
            <a:off x="6680972" y="35892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6" name="Cercle : creux 315">
            <a:extLst>
              <a:ext uri="{FF2B5EF4-FFF2-40B4-BE49-F238E27FC236}">
                <a16:creationId xmlns:a16="http://schemas.microsoft.com/office/drawing/2014/main" id="{24056ABC-9AB4-4478-A854-0009F1F97556}"/>
              </a:ext>
            </a:extLst>
          </p:cNvPr>
          <p:cNvSpPr/>
          <p:nvPr/>
        </p:nvSpPr>
        <p:spPr>
          <a:xfrm>
            <a:off x="7096268" y="651932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9" name="Cercle : creux 318">
            <a:extLst>
              <a:ext uri="{FF2B5EF4-FFF2-40B4-BE49-F238E27FC236}">
                <a16:creationId xmlns:a16="http://schemas.microsoft.com/office/drawing/2014/main" id="{19C19F4F-161D-4970-9E6B-5969736D4A92}"/>
              </a:ext>
            </a:extLst>
          </p:cNvPr>
          <p:cNvSpPr/>
          <p:nvPr/>
        </p:nvSpPr>
        <p:spPr>
          <a:xfrm>
            <a:off x="7099822" y="5002393"/>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0" name="Cercle : creux 319">
            <a:extLst>
              <a:ext uri="{FF2B5EF4-FFF2-40B4-BE49-F238E27FC236}">
                <a16:creationId xmlns:a16="http://schemas.microsoft.com/office/drawing/2014/main" id="{CFD35236-740F-49B5-99ED-6D88A7ADFCC4}"/>
              </a:ext>
            </a:extLst>
          </p:cNvPr>
          <p:cNvSpPr/>
          <p:nvPr/>
        </p:nvSpPr>
        <p:spPr>
          <a:xfrm>
            <a:off x="7098058" y="3538645"/>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1" name="Cercle : creux 320">
            <a:extLst>
              <a:ext uri="{FF2B5EF4-FFF2-40B4-BE49-F238E27FC236}">
                <a16:creationId xmlns:a16="http://schemas.microsoft.com/office/drawing/2014/main" id="{FBBF2CA3-C83B-429F-A5C7-E4A2AB0CC2B6}"/>
              </a:ext>
            </a:extLst>
          </p:cNvPr>
          <p:cNvSpPr/>
          <p:nvPr/>
        </p:nvSpPr>
        <p:spPr>
          <a:xfrm>
            <a:off x="7108683" y="383635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2" name="Cercle : creux 321">
            <a:extLst>
              <a:ext uri="{FF2B5EF4-FFF2-40B4-BE49-F238E27FC236}">
                <a16:creationId xmlns:a16="http://schemas.microsoft.com/office/drawing/2014/main" id="{DF00AB1F-0A80-4845-8D17-B091196692F4}"/>
              </a:ext>
            </a:extLst>
          </p:cNvPr>
          <p:cNvSpPr/>
          <p:nvPr/>
        </p:nvSpPr>
        <p:spPr>
          <a:xfrm>
            <a:off x="7103368" y="471885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8" name="Organigramme : Connecteur 67">
            <a:extLst>
              <a:ext uri="{FF2B5EF4-FFF2-40B4-BE49-F238E27FC236}">
                <a16:creationId xmlns:a16="http://schemas.microsoft.com/office/drawing/2014/main" id="{F59917A4-7D50-4EE2-93E6-82854604AB09}"/>
              </a:ext>
            </a:extLst>
          </p:cNvPr>
          <p:cNvSpPr/>
          <p:nvPr/>
        </p:nvSpPr>
        <p:spPr>
          <a:xfrm>
            <a:off x="6187381" y="576822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1" name="Organigramme : Connecteur 280">
            <a:extLst>
              <a:ext uri="{FF2B5EF4-FFF2-40B4-BE49-F238E27FC236}">
                <a16:creationId xmlns:a16="http://schemas.microsoft.com/office/drawing/2014/main" id="{D2937EB1-1C61-4EE1-9563-68588FC3412F}"/>
              </a:ext>
            </a:extLst>
          </p:cNvPr>
          <p:cNvSpPr/>
          <p:nvPr/>
        </p:nvSpPr>
        <p:spPr>
          <a:xfrm>
            <a:off x="6146998" y="594695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2" name="Organigramme : Connecteur 281">
            <a:extLst>
              <a:ext uri="{FF2B5EF4-FFF2-40B4-BE49-F238E27FC236}">
                <a16:creationId xmlns:a16="http://schemas.microsoft.com/office/drawing/2014/main" id="{4151CAA3-69A7-44BA-BE7D-B56AF63E4205}"/>
              </a:ext>
            </a:extLst>
          </p:cNvPr>
          <p:cNvSpPr/>
          <p:nvPr/>
        </p:nvSpPr>
        <p:spPr>
          <a:xfrm>
            <a:off x="6427324" y="57597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3" name="Organigramme : Connecteur 282">
            <a:extLst>
              <a:ext uri="{FF2B5EF4-FFF2-40B4-BE49-F238E27FC236}">
                <a16:creationId xmlns:a16="http://schemas.microsoft.com/office/drawing/2014/main" id="{5F948F2B-1C31-46FA-BB42-8B1783D6B3DC}"/>
              </a:ext>
            </a:extLst>
          </p:cNvPr>
          <p:cNvSpPr/>
          <p:nvPr/>
        </p:nvSpPr>
        <p:spPr>
          <a:xfrm>
            <a:off x="6678043" y="576320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24" name="Cercle : creux 323">
            <a:extLst>
              <a:ext uri="{FF2B5EF4-FFF2-40B4-BE49-F238E27FC236}">
                <a16:creationId xmlns:a16="http://schemas.microsoft.com/office/drawing/2014/main" id="{841CB78C-849A-43CD-B23F-26BECBC4A542}"/>
              </a:ext>
            </a:extLst>
          </p:cNvPr>
          <p:cNvSpPr/>
          <p:nvPr/>
        </p:nvSpPr>
        <p:spPr>
          <a:xfrm>
            <a:off x="7141693" y="562887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3" name="Cercle : creux 322">
            <a:extLst>
              <a:ext uri="{FF2B5EF4-FFF2-40B4-BE49-F238E27FC236}">
                <a16:creationId xmlns:a16="http://schemas.microsoft.com/office/drawing/2014/main" id="{F194B9EC-870A-4628-90B1-BEBD6833FAB9}"/>
              </a:ext>
            </a:extLst>
          </p:cNvPr>
          <p:cNvSpPr/>
          <p:nvPr/>
        </p:nvSpPr>
        <p:spPr>
          <a:xfrm>
            <a:off x="7143467" y="57582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8" name="Cercle : creux 317">
            <a:extLst>
              <a:ext uri="{FF2B5EF4-FFF2-40B4-BE49-F238E27FC236}">
                <a16:creationId xmlns:a16="http://schemas.microsoft.com/office/drawing/2014/main" id="{FF9F967C-1B2E-4F8B-A15A-246226213FCA}"/>
              </a:ext>
            </a:extLst>
          </p:cNvPr>
          <p:cNvSpPr/>
          <p:nvPr/>
        </p:nvSpPr>
        <p:spPr>
          <a:xfrm>
            <a:off x="7099805" y="594339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5" name="Organigramme : Connecteur 324">
            <a:extLst>
              <a:ext uri="{FF2B5EF4-FFF2-40B4-BE49-F238E27FC236}">
                <a16:creationId xmlns:a16="http://schemas.microsoft.com/office/drawing/2014/main" id="{E50A729E-5965-444D-B628-D75B54E31A1E}"/>
              </a:ext>
            </a:extLst>
          </p:cNvPr>
          <p:cNvSpPr/>
          <p:nvPr/>
        </p:nvSpPr>
        <p:spPr>
          <a:xfrm>
            <a:off x="7100454" y="622682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8" name="Sous-titre 6">
            <a:extLst>
              <a:ext uri="{FF2B5EF4-FFF2-40B4-BE49-F238E27FC236}">
                <a16:creationId xmlns:a16="http://schemas.microsoft.com/office/drawing/2014/main" id="{A019EB4A-2D09-47BA-85BC-11FA68865C9D}"/>
              </a:ext>
            </a:extLst>
          </p:cNvPr>
          <p:cNvSpPr txBox="1">
            <a:spLocks/>
          </p:cNvSpPr>
          <p:nvPr/>
        </p:nvSpPr>
        <p:spPr>
          <a:xfrm>
            <a:off x="8214873" y="3268121"/>
            <a:ext cx="2005627" cy="785370"/>
          </a:xfrm>
          <a:prstGeom prst="rect">
            <a:avLst/>
          </a:prstGeom>
          <a:ln>
            <a:solidFill>
              <a:schemeClr val="bg1"/>
            </a:solidFill>
          </a:ln>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r>
              <a:rPr lang="fr-FR" sz="2400" b="1" dirty="0">
                <a:solidFill>
                  <a:schemeClr val="bg1"/>
                </a:solidFill>
                <a:latin typeface="Verdana"/>
              </a:rPr>
              <a:t>DES OUTILS</a:t>
            </a:r>
          </a:p>
        </p:txBody>
      </p:sp>
      <p:sp>
        <p:nvSpPr>
          <p:cNvPr id="209" name="Sous-titre 6">
            <a:extLst>
              <a:ext uri="{FF2B5EF4-FFF2-40B4-BE49-F238E27FC236}">
                <a16:creationId xmlns:a16="http://schemas.microsoft.com/office/drawing/2014/main" id="{F3DB22F3-91E0-422A-AB38-AF61679FBC52}"/>
              </a:ext>
            </a:extLst>
          </p:cNvPr>
          <p:cNvSpPr txBox="1">
            <a:spLocks/>
          </p:cNvSpPr>
          <p:nvPr/>
        </p:nvSpPr>
        <p:spPr>
          <a:xfrm>
            <a:off x="8132162" y="3852819"/>
            <a:ext cx="3778788" cy="305213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endParaRPr lang="fr-FR" sz="2000" b="1" dirty="0">
              <a:solidFill>
                <a:srgbClr val="E53F34"/>
              </a:solidFill>
              <a:latin typeface="Verdana"/>
            </a:endParaRPr>
          </a:p>
          <a:p>
            <a:pPr marL="285750" indent="-285750" algn="l">
              <a:buFont typeface="Wingdings" panose="05000000000000000000" pitchFamily="2" charset="2"/>
              <a:buChar char="ü"/>
            </a:pPr>
            <a:endParaRPr lang="fr-FR" sz="1600" b="1" dirty="0">
              <a:solidFill>
                <a:srgbClr val="0070C0"/>
              </a:solidFill>
              <a:latin typeface="Verdana"/>
            </a:endParaRPr>
          </a:p>
          <a:p>
            <a:pPr marL="285750" indent="-285750" algn="l">
              <a:buFont typeface="Wingdings" panose="05000000000000000000" pitchFamily="2" charset="2"/>
              <a:buChar char="ü"/>
            </a:pPr>
            <a:endParaRPr lang="fr-FR" sz="1600" b="1" dirty="0">
              <a:solidFill>
                <a:srgbClr val="0070C0"/>
              </a:solidFill>
              <a:latin typeface="Verdana"/>
            </a:endParaRPr>
          </a:p>
          <a:p>
            <a:pPr algn="l"/>
            <a:endParaRPr lang="fr-FR" sz="1600" b="1" dirty="0">
              <a:solidFill>
                <a:srgbClr val="0070C0"/>
              </a:solidFill>
              <a:latin typeface="Verdana"/>
            </a:endParaRPr>
          </a:p>
          <a:p>
            <a:pPr marL="285750" indent="-285750" algn="l">
              <a:buFont typeface="Wingdings" panose="05000000000000000000" pitchFamily="2" charset="2"/>
              <a:buChar char="ü"/>
            </a:pPr>
            <a:endParaRPr lang="fr-FR" sz="1600" b="1" dirty="0">
              <a:solidFill>
                <a:srgbClr val="0070C0"/>
              </a:solidFill>
              <a:latin typeface="Verdana"/>
            </a:endParaRPr>
          </a:p>
          <a:p>
            <a:pPr algn="l"/>
            <a:endParaRPr lang="fr-FR" sz="1600" b="1" dirty="0">
              <a:solidFill>
                <a:srgbClr val="0070C0"/>
              </a:solidFill>
              <a:latin typeface="Verdana"/>
            </a:endParaRPr>
          </a:p>
          <a:p>
            <a:pPr marL="285750" indent="-285750" algn="l">
              <a:buFont typeface="Wingdings" panose="05000000000000000000" pitchFamily="2" charset="2"/>
              <a:buChar char="ü"/>
            </a:pPr>
            <a:r>
              <a:rPr lang="fr-FR" sz="1600" b="1" dirty="0">
                <a:solidFill>
                  <a:srgbClr val="0070C0"/>
                </a:solidFill>
                <a:latin typeface="Verdana"/>
              </a:rPr>
              <a:t>Etudes / Recherche</a:t>
            </a:r>
          </a:p>
          <a:p>
            <a:pPr marL="285750" indent="-285750" algn="l">
              <a:buFont typeface="Wingdings" panose="05000000000000000000" pitchFamily="2" charset="2"/>
              <a:buChar char="ü"/>
            </a:pPr>
            <a:r>
              <a:rPr lang="fr-FR" sz="1600" b="1" dirty="0">
                <a:solidFill>
                  <a:srgbClr val="0070C0"/>
                </a:solidFill>
                <a:latin typeface="Verdana"/>
              </a:rPr>
              <a:t>Ingénierie de projets européens et internationaux </a:t>
            </a:r>
            <a:endParaRPr lang="fr-FR" sz="1600" b="1" dirty="0">
              <a:solidFill>
                <a:srgbClr val="FFFFFF"/>
              </a:solidFill>
              <a:highlight>
                <a:srgbClr val="0000FF"/>
              </a:highlight>
              <a:latin typeface="Verdana"/>
            </a:endParaRPr>
          </a:p>
          <a:p>
            <a:pPr algn="l"/>
            <a:endParaRPr lang="fr-FR" sz="2000" dirty="0">
              <a:solidFill>
                <a:srgbClr val="0070C0"/>
              </a:solidFill>
              <a:latin typeface="Verdana"/>
            </a:endParaRPr>
          </a:p>
        </p:txBody>
      </p:sp>
      <p:sp>
        <p:nvSpPr>
          <p:cNvPr id="210" name="Bulle narrative : rectangle à coins arrondis 209">
            <a:extLst>
              <a:ext uri="{FF2B5EF4-FFF2-40B4-BE49-F238E27FC236}">
                <a16:creationId xmlns:a16="http://schemas.microsoft.com/office/drawing/2014/main" id="{44B92866-DD60-4169-AC83-C1096BE8E099}"/>
              </a:ext>
            </a:extLst>
          </p:cNvPr>
          <p:cNvSpPr/>
          <p:nvPr/>
        </p:nvSpPr>
        <p:spPr>
          <a:xfrm>
            <a:off x="2190919" y="3617320"/>
            <a:ext cx="5164366" cy="3015871"/>
          </a:xfrm>
          <a:prstGeom prst="wedgeRoundRectCallout">
            <a:avLst>
              <a:gd name="adj1" fmla="val 64256"/>
              <a:gd name="adj2" fmla="val 29668"/>
              <a:gd name="adj3" fmla="val 16667"/>
            </a:avLst>
          </a:prstGeom>
          <a:solidFill>
            <a:srgbClr val="FFFFFF"/>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
            </a:pPr>
            <a:r>
              <a:rPr lang="fr-FR" sz="1200" dirty="0">
                <a:solidFill>
                  <a:srgbClr val="0070C0"/>
                </a:solidFill>
              </a:rPr>
              <a:t>Refonte de l’offre de formation : </a:t>
            </a:r>
            <a:r>
              <a:rPr lang="fr-FR" sz="1100" dirty="0">
                <a:solidFill>
                  <a:srgbClr val="0070C0"/>
                </a:solidFill>
              </a:rPr>
              <a:t>nouveaux diplômes, nouveau suivi des stages, formation continue (archi à l’export ; connaissance de l’</a:t>
            </a:r>
            <a:r>
              <a:rPr lang="fr-FR" sz="1100" dirty="0" err="1">
                <a:solidFill>
                  <a:srgbClr val="0070C0"/>
                </a:solidFill>
              </a:rPr>
              <a:t>éco-système</a:t>
            </a:r>
            <a:r>
              <a:rPr lang="fr-FR" sz="1100" dirty="0">
                <a:solidFill>
                  <a:srgbClr val="0070C0"/>
                </a:solidFill>
              </a:rPr>
              <a:t> français), apprentissage, 3</a:t>
            </a:r>
            <a:r>
              <a:rPr lang="fr-FR" sz="1100" baseline="30000" dirty="0">
                <a:solidFill>
                  <a:srgbClr val="0070C0"/>
                </a:solidFill>
              </a:rPr>
              <a:t>ème</a:t>
            </a:r>
            <a:r>
              <a:rPr lang="fr-FR" sz="1100" dirty="0">
                <a:solidFill>
                  <a:srgbClr val="0070C0"/>
                </a:solidFill>
              </a:rPr>
              <a:t> langue vivante, voyages de promo, projets internationaux dès la licence, détermination de quelques grands sujets d’enseignement et de recherche induisant des partenariats internationaux prioritaires</a:t>
            </a:r>
          </a:p>
          <a:p>
            <a:pPr marL="285750" indent="-285750">
              <a:buFont typeface="Wingdings" panose="05000000000000000000" pitchFamily="2" charset="2"/>
              <a:buChar char="§"/>
            </a:pPr>
            <a:r>
              <a:rPr lang="fr-FR" sz="1200" dirty="0">
                <a:solidFill>
                  <a:srgbClr val="0070C0"/>
                </a:solidFill>
              </a:rPr>
              <a:t>Cours de réalisation de portefolios</a:t>
            </a:r>
          </a:p>
          <a:p>
            <a:pPr marL="285750" indent="-285750">
              <a:buFont typeface="Wingdings" panose="05000000000000000000" pitchFamily="2" charset="2"/>
              <a:buChar char="§"/>
            </a:pPr>
            <a:r>
              <a:rPr lang="fr-FR" sz="1200" dirty="0">
                <a:solidFill>
                  <a:srgbClr val="0070C0"/>
                </a:solidFill>
              </a:rPr>
              <a:t>Création de MOOC emblématiques multilingues</a:t>
            </a:r>
          </a:p>
          <a:p>
            <a:pPr marL="285750" indent="-285750">
              <a:buFont typeface="Wingdings" panose="05000000000000000000" pitchFamily="2" charset="2"/>
              <a:buChar char="§"/>
            </a:pPr>
            <a:r>
              <a:rPr lang="fr-FR" sz="1200" dirty="0">
                <a:solidFill>
                  <a:srgbClr val="0070C0"/>
                </a:solidFill>
              </a:rPr>
              <a:t>Temps d’accompagnement des étudiants par les enseignants</a:t>
            </a:r>
          </a:p>
          <a:p>
            <a:pPr marL="285750" indent="-285750">
              <a:buFont typeface="Wingdings" panose="05000000000000000000" pitchFamily="2" charset="2"/>
              <a:buChar char="§"/>
            </a:pPr>
            <a:r>
              <a:rPr lang="fr-FR" sz="1200" dirty="0">
                <a:solidFill>
                  <a:srgbClr val="0070C0"/>
                </a:solidFill>
                <a:effectLst/>
                <a:ea typeface="Times New Roman" panose="02020603050405020304" pitchFamily="18" charset="0"/>
              </a:rPr>
              <a:t>Application téléphonique multilingue (démarches, consultation des cours, infos dédiées, contact entre étudiants et avec enseignants)</a:t>
            </a:r>
            <a:endParaRPr lang="fr-FR" sz="1200" dirty="0">
              <a:solidFill>
                <a:srgbClr val="0070C0"/>
              </a:solidFill>
              <a:effectLst/>
              <a:ea typeface="Calibri" panose="020F0502020204030204" pitchFamily="34" charset="0"/>
            </a:endParaRPr>
          </a:p>
          <a:p>
            <a:pPr marL="285750" indent="-285750">
              <a:buFont typeface="Wingdings" panose="05000000000000000000" pitchFamily="2" charset="2"/>
              <a:buChar char="§"/>
            </a:pPr>
            <a:r>
              <a:rPr lang="fr-FR" sz="1200" dirty="0">
                <a:solidFill>
                  <a:srgbClr val="0070C0"/>
                </a:solidFill>
              </a:rPr>
              <a:t>Asseoir les périodes de mobilité étudiante dans le cursus</a:t>
            </a:r>
          </a:p>
          <a:p>
            <a:pPr marL="285750" indent="-285750">
              <a:buFont typeface="Wingdings" panose="05000000000000000000" pitchFamily="2" charset="2"/>
              <a:buChar char="§"/>
            </a:pPr>
            <a:r>
              <a:rPr lang="fr-FR" sz="1200" dirty="0">
                <a:solidFill>
                  <a:srgbClr val="0070C0"/>
                </a:solidFill>
              </a:rPr>
              <a:t>Diffuser plus largement les publications et contributions scientifiques des chercheurs (HAL – Science ouverte)</a:t>
            </a:r>
          </a:p>
          <a:p>
            <a:pPr marL="285750" indent="-285750">
              <a:buFont typeface="Wingdings" panose="05000000000000000000" pitchFamily="2" charset="2"/>
              <a:buChar char="§"/>
            </a:pPr>
            <a:r>
              <a:rPr lang="fr-FR" sz="1200" dirty="0">
                <a:solidFill>
                  <a:srgbClr val="0070C0"/>
                </a:solidFill>
              </a:rPr>
              <a:t>Identifier les sujets et les projets de cotutelle de recherche</a:t>
            </a:r>
          </a:p>
          <a:p>
            <a:pPr marL="285750" indent="-285750">
              <a:buFont typeface="Wingdings" panose="05000000000000000000" pitchFamily="2" charset="2"/>
              <a:buChar char="§"/>
            </a:pPr>
            <a:r>
              <a:rPr lang="fr-FR" sz="1200" dirty="0">
                <a:solidFill>
                  <a:srgbClr val="0070C0"/>
                </a:solidFill>
              </a:rPr>
              <a:t>Faire le lien avec les instances CFVE, CR, CPS</a:t>
            </a:r>
          </a:p>
        </p:txBody>
      </p:sp>
    </p:spTree>
    <p:extLst>
      <p:ext uri="{BB962C8B-B14F-4D97-AF65-F5344CB8AC3E}">
        <p14:creationId xmlns:p14="http://schemas.microsoft.com/office/powerpoint/2010/main" val="12254962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Connecteur droit 24">
            <a:extLst>
              <a:ext uri="{FF2B5EF4-FFF2-40B4-BE49-F238E27FC236}">
                <a16:creationId xmlns:a16="http://schemas.microsoft.com/office/drawing/2014/main" id="{A1A2AD94-ED72-483B-973B-59C8FE188294}"/>
              </a:ext>
            </a:extLst>
          </p:cNvPr>
          <p:cNvCxnSpPr/>
          <p:nvPr/>
        </p:nvCxnSpPr>
        <p:spPr>
          <a:xfrm>
            <a:off x="2348033" y="3557803"/>
            <a:ext cx="0" cy="3213538"/>
          </a:xfrm>
          <a:prstGeom prst="line">
            <a:avLst/>
          </a:prstGeom>
        </p:spPr>
        <p:style>
          <a:lnRef idx="1">
            <a:schemeClr val="accent4"/>
          </a:lnRef>
          <a:fillRef idx="0">
            <a:schemeClr val="accent4"/>
          </a:fillRef>
          <a:effectRef idx="0">
            <a:schemeClr val="accent4"/>
          </a:effectRef>
          <a:fontRef idx="minor">
            <a:schemeClr val="tx1"/>
          </a:fontRef>
        </p:style>
      </p:cxnSp>
      <p:sp>
        <p:nvSpPr>
          <p:cNvPr id="74" name="Cercle : creux 73">
            <a:extLst>
              <a:ext uri="{FF2B5EF4-FFF2-40B4-BE49-F238E27FC236}">
                <a16:creationId xmlns:a16="http://schemas.microsoft.com/office/drawing/2014/main" id="{99CDE7C4-50C0-403D-AB92-935F70DB9520}"/>
              </a:ext>
            </a:extLst>
          </p:cNvPr>
          <p:cNvSpPr/>
          <p:nvPr/>
        </p:nvSpPr>
        <p:spPr>
          <a:xfrm>
            <a:off x="2239717" y="536389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9" name="Organigramme : Connecteur 68">
            <a:extLst>
              <a:ext uri="{FF2B5EF4-FFF2-40B4-BE49-F238E27FC236}">
                <a16:creationId xmlns:a16="http://schemas.microsoft.com/office/drawing/2014/main" id="{C485E0CD-FD21-4FAE-9BB6-5B72ED312E32}"/>
              </a:ext>
            </a:extLst>
          </p:cNvPr>
          <p:cNvSpPr/>
          <p:nvPr/>
        </p:nvSpPr>
        <p:spPr>
          <a:xfrm>
            <a:off x="2234315" y="54914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t>Stratégie internationale</a:t>
            </a:r>
            <a:br>
              <a:rPr lang="fr-FR" dirty="0"/>
            </a:br>
            <a:r>
              <a:rPr lang="fr-FR" dirty="0"/>
              <a:t>2025-2030</a:t>
            </a: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r>
              <a:rPr lang="fr-FR" sz="6200" b="1" dirty="0">
                <a:solidFill>
                  <a:srgbClr val="FF0000"/>
                </a:solidFill>
              </a:rPr>
              <a:t>solidaire</a:t>
            </a:r>
          </a:p>
          <a:p>
            <a:pPr algn="r"/>
            <a:r>
              <a:rPr lang="fr-FR" sz="6200" b="1" dirty="0">
                <a:solidFill>
                  <a:srgbClr val="FF0000"/>
                </a:solidFill>
              </a:rPr>
              <a:t>experte</a:t>
            </a:r>
          </a:p>
          <a:p>
            <a:pPr algn="r"/>
            <a:r>
              <a:rPr lang="fr-FR" sz="6200" b="1" dirty="0">
                <a:solidFill>
                  <a:srgbClr val="FF0000"/>
                </a:solidFill>
              </a:rPr>
              <a:t>coopérante</a:t>
            </a:r>
          </a:p>
          <a:p>
            <a:pPr algn="r"/>
            <a:r>
              <a:rPr lang="fr-FR" sz="6200" b="1" dirty="0">
                <a:solidFill>
                  <a:srgbClr val="FF0000"/>
                </a:solidFill>
              </a:rPr>
              <a:t>en réseau</a:t>
            </a:r>
          </a:p>
          <a:p>
            <a:pPr algn="r"/>
            <a:r>
              <a:rPr lang="fr-FR" sz="6200" b="1" dirty="0">
                <a:solidFill>
                  <a:srgbClr val="FF0000"/>
                </a:solidFill>
              </a:rPr>
              <a:t>partenariale</a:t>
            </a:r>
          </a:p>
          <a:p>
            <a:pPr algn="r"/>
            <a:r>
              <a:rPr lang="fr-FR" sz="6200" b="1"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b="1" dirty="0">
                <a:solidFill>
                  <a:srgbClr val="FF0000"/>
                </a:solidFill>
              </a:rPr>
              <a:t>mobile</a:t>
            </a:r>
          </a:p>
          <a:p>
            <a:pPr algn="r"/>
            <a:r>
              <a:rPr lang="fr-FR" sz="6200" b="1" dirty="0">
                <a:solidFill>
                  <a:srgbClr val="FF0000"/>
                </a:solidFill>
              </a:rPr>
              <a:t>accueillante</a:t>
            </a:r>
          </a:p>
          <a:p>
            <a:pPr algn="r"/>
            <a:r>
              <a:rPr lang="fr-FR" sz="6200" b="1"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Sous-titre 6">
            <a:extLst>
              <a:ext uri="{FF2B5EF4-FFF2-40B4-BE49-F238E27FC236}">
                <a16:creationId xmlns:a16="http://schemas.microsoft.com/office/drawing/2014/main" id="{C555C10D-EAE8-4B3E-B55B-EB0147851BCB}"/>
              </a:ext>
            </a:extLst>
          </p:cNvPr>
          <p:cNvSpPr txBox="1">
            <a:spLocks/>
          </p:cNvSpPr>
          <p:nvPr/>
        </p:nvSpPr>
        <p:spPr>
          <a:xfrm>
            <a:off x="71958" y="1754154"/>
            <a:ext cx="2750804" cy="813609"/>
          </a:xfrm>
          <a:prstGeom prst="rect">
            <a:avLst/>
          </a:prstGeom>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lnSpc>
                <a:spcPct val="100000"/>
              </a:lnSpc>
              <a:spcBef>
                <a:spcPts val="0"/>
              </a:spcBef>
            </a:pPr>
            <a:r>
              <a:rPr lang="fr-FR" sz="2400" b="1" dirty="0">
                <a:solidFill>
                  <a:srgbClr val="FFC000"/>
                </a:solidFill>
                <a:latin typeface="Verdana"/>
              </a:rPr>
              <a:t>    </a:t>
            </a:r>
            <a:r>
              <a:rPr lang="fr-FR" sz="2400" b="1" dirty="0">
                <a:solidFill>
                  <a:schemeClr val="bg1"/>
                </a:solidFill>
                <a:latin typeface="Verdana"/>
              </a:rPr>
              <a:t>DES ZONES</a:t>
            </a:r>
          </a:p>
          <a:p>
            <a:pPr algn="l">
              <a:lnSpc>
                <a:spcPct val="100000"/>
              </a:lnSpc>
              <a:spcBef>
                <a:spcPts val="0"/>
              </a:spcBef>
            </a:pPr>
            <a:r>
              <a:rPr lang="fr-FR" sz="2400" b="1" dirty="0">
                <a:solidFill>
                  <a:schemeClr val="bg1"/>
                </a:solidFill>
                <a:latin typeface="Verdana"/>
              </a:rPr>
              <a:t>PRIORITAIRES</a:t>
            </a:r>
          </a:p>
        </p:txBody>
      </p:sp>
      <p:sp>
        <p:nvSpPr>
          <p:cNvPr id="8" name="Sous-titre 6">
            <a:extLst>
              <a:ext uri="{FF2B5EF4-FFF2-40B4-BE49-F238E27FC236}">
                <a16:creationId xmlns:a16="http://schemas.microsoft.com/office/drawing/2014/main" id="{84BF5239-D402-45F4-B582-99AAE3E80E26}"/>
              </a:ext>
            </a:extLst>
          </p:cNvPr>
          <p:cNvSpPr txBox="1">
            <a:spLocks/>
          </p:cNvSpPr>
          <p:nvPr/>
        </p:nvSpPr>
        <p:spPr>
          <a:xfrm rot="18620886">
            <a:off x="1868386" y="1811472"/>
            <a:ext cx="3540419" cy="114485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1 Z Europe</a:t>
            </a:r>
          </a:p>
          <a:p>
            <a:pPr algn="l">
              <a:lnSpc>
                <a:spcPct val="100000"/>
              </a:lnSpc>
              <a:spcBef>
                <a:spcPts val="0"/>
              </a:spcBef>
            </a:pPr>
            <a:r>
              <a:rPr lang="fr-FR" sz="1200" b="1" dirty="0">
                <a:solidFill>
                  <a:srgbClr val="FFC000"/>
                </a:solidFill>
                <a:latin typeface="Verdana"/>
              </a:rPr>
              <a:t> </a:t>
            </a:r>
            <a:r>
              <a:rPr lang="fr-FR" sz="1200" dirty="0">
                <a:solidFill>
                  <a:srgbClr val="FFC000"/>
                </a:solidFill>
                <a:latin typeface="Verdana"/>
              </a:rPr>
              <a:t>  dont Suisse</a:t>
            </a:r>
          </a:p>
          <a:p>
            <a:pPr algn="l">
              <a:lnSpc>
                <a:spcPct val="100000"/>
              </a:lnSpc>
              <a:spcBef>
                <a:spcPts val="0"/>
              </a:spcBef>
            </a:pPr>
            <a:r>
              <a:rPr lang="fr-FR" sz="1200" dirty="0">
                <a:solidFill>
                  <a:srgbClr val="FFC000"/>
                </a:solidFill>
                <a:latin typeface="Verdana"/>
              </a:rPr>
              <a:t>      dont E du nord</a:t>
            </a:r>
          </a:p>
          <a:p>
            <a:pPr algn="l">
              <a:lnSpc>
                <a:spcPct val="100000"/>
              </a:lnSpc>
              <a:spcBef>
                <a:spcPts val="0"/>
              </a:spcBef>
            </a:pPr>
            <a:r>
              <a:rPr lang="fr-FR" sz="1200" dirty="0">
                <a:solidFill>
                  <a:srgbClr val="FFC000"/>
                </a:solidFill>
                <a:latin typeface="Verdana"/>
              </a:rPr>
              <a:t>        dont E centrale et orientale</a:t>
            </a:r>
          </a:p>
          <a:p>
            <a:pPr algn="l">
              <a:lnSpc>
                <a:spcPct val="100000"/>
              </a:lnSpc>
              <a:spcBef>
                <a:spcPts val="0"/>
              </a:spcBef>
            </a:pPr>
            <a:r>
              <a:rPr lang="fr-FR" sz="1200" dirty="0">
                <a:solidFill>
                  <a:srgbClr val="FFC000"/>
                </a:solidFill>
                <a:latin typeface="Verdana"/>
              </a:rPr>
              <a:t>           dont Balkans et voisins </a:t>
            </a:r>
          </a:p>
          <a:p>
            <a:pPr algn="l">
              <a:lnSpc>
                <a:spcPct val="100000"/>
              </a:lnSpc>
            </a:pPr>
            <a:endParaRPr lang="fr-FR" dirty="0">
              <a:solidFill>
                <a:srgbClr val="FFC000"/>
              </a:solidFill>
              <a:latin typeface="Verdana"/>
            </a:endParaRPr>
          </a:p>
        </p:txBody>
      </p:sp>
      <p:sp>
        <p:nvSpPr>
          <p:cNvPr id="9" name="Sous-titre 6">
            <a:extLst>
              <a:ext uri="{FF2B5EF4-FFF2-40B4-BE49-F238E27FC236}">
                <a16:creationId xmlns:a16="http://schemas.microsoft.com/office/drawing/2014/main" id="{4A5DA83C-3C0F-40D3-AE8A-FCDCF2A96C42}"/>
              </a:ext>
            </a:extLst>
          </p:cNvPr>
          <p:cNvSpPr txBox="1">
            <a:spLocks/>
          </p:cNvSpPr>
          <p:nvPr/>
        </p:nvSpPr>
        <p:spPr>
          <a:xfrm rot="18620886">
            <a:off x="3474905" y="1419666"/>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2 Z </a:t>
            </a:r>
            <a:r>
              <a:rPr lang="fr-FR" sz="2200" b="1" dirty="0" err="1">
                <a:solidFill>
                  <a:srgbClr val="FFC000"/>
                </a:solidFill>
                <a:latin typeface="Verdana"/>
              </a:rPr>
              <a:t>anglo-sax</a:t>
            </a:r>
            <a:r>
              <a:rPr lang="fr-FR" sz="2200" b="1" dirty="0">
                <a:solidFill>
                  <a:srgbClr val="FFC000"/>
                </a:solidFill>
                <a:latin typeface="Verdana"/>
              </a:rPr>
              <a:t>.</a:t>
            </a:r>
          </a:p>
          <a:p>
            <a:pPr algn="l">
              <a:lnSpc>
                <a:spcPct val="100000"/>
              </a:lnSpc>
              <a:spcBef>
                <a:spcPts val="0"/>
              </a:spcBef>
            </a:pPr>
            <a:r>
              <a:rPr lang="fr-FR" sz="1300" b="1" dirty="0">
                <a:solidFill>
                  <a:srgbClr val="FFC000"/>
                </a:solidFill>
                <a:latin typeface="Verdana"/>
              </a:rPr>
              <a:t> </a:t>
            </a:r>
            <a:r>
              <a:rPr lang="fr-FR" sz="1300" dirty="0">
                <a:solidFill>
                  <a:srgbClr val="FFC000"/>
                </a:solidFill>
                <a:latin typeface="Verdana"/>
              </a:rPr>
              <a:t>  </a:t>
            </a:r>
            <a:r>
              <a:rPr lang="fr-FR" sz="1200" dirty="0">
                <a:solidFill>
                  <a:srgbClr val="FFC000"/>
                </a:solidFill>
                <a:latin typeface="Verdana"/>
              </a:rPr>
              <a:t>dont Royaume-Uni, Irlande</a:t>
            </a:r>
          </a:p>
          <a:p>
            <a:pPr algn="l">
              <a:lnSpc>
                <a:spcPct val="100000"/>
              </a:lnSpc>
              <a:spcBef>
                <a:spcPts val="0"/>
              </a:spcBef>
            </a:pPr>
            <a:r>
              <a:rPr lang="fr-FR" sz="1200" dirty="0">
                <a:solidFill>
                  <a:srgbClr val="FFC000"/>
                </a:solidFill>
                <a:latin typeface="Verdana"/>
              </a:rPr>
              <a:t>      dont Etats-Unis et Canada</a:t>
            </a:r>
          </a:p>
          <a:p>
            <a:pPr algn="l">
              <a:lnSpc>
                <a:spcPct val="100000"/>
              </a:lnSpc>
              <a:spcBef>
                <a:spcPts val="0"/>
              </a:spcBef>
            </a:pPr>
            <a:r>
              <a:rPr lang="fr-FR" sz="1200" dirty="0">
                <a:solidFill>
                  <a:srgbClr val="FFC000"/>
                </a:solidFill>
                <a:latin typeface="Verdana"/>
              </a:rPr>
              <a:t>         dont Australie et </a:t>
            </a:r>
            <a:r>
              <a:rPr lang="fr-FR" sz="1200" dirty="0" err="1">
                <a:solidFill>
                  <a:srgbClr val="FFC000"/>
                </a:solidFill>
                <a:latin typeface="Verdana"/>
              </a:rPr>
              <a:t>N.Zélande</a:t>
            </a: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sp>
        <p:nvSpPr>
          <p:cNvPr id="10" name="Sous-titre 6">
            <a:extLst>
              <a:ext uri="{FF2B5EF4-FFF2-40B4-BE49-F238E27FC236}">
                <a16:creationId xmlns:a16="http://schemas.microsoft.com/office/drawing/2014/main" id="{78A5F367-17B2-4553-AC76-7EFBB129EF11}"/>
              </a:ext>
            </a:extLst>
          </p:cNvPr>
          <p:cNvSpPr txBox="1">
            <a:spLocks/>
          </p:cNvSpPr>
          <p:nvPr/>
        </p:nvSpPr>
        <p:spPr>
          <a:xfrm rot="18620886">
            <a:off x="4835456" y="1422568"/>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3 Z </a:t>
            </a:r>
            <a:r>
              <a:rPr lang="fr-FR" sz="2200" b="1" dirty="0" err="1">
                <a:solidFill>
                  <a:srgbClr val="FFC000"/>
                </a:solidFill>
                <a:latin typeface="Verdana"/>
              </a:rPr>
              <a:t>dévelop</a:t>
            </a:r>
            <a:r>
              <a:rPr lang="fr-FR" sz="2200" b="1" dirty="0">
                <a:solidFill>
                  <a:srgbClr val="FFC000"/>
                </a:solidFill>
                <a:latin typeface="Verdana"/>
              </a:rPr>
              <a:t>.</a:t>
            </a:r>
          </a:p>
          <a:p>
            <a:pPr algn="l">
              <a:lnSpc>
                <a:spcPct val="100000"/>
              </a:lnSpc>
              <a:spcBef>
                <a:spcPts val="0"/>
              </a:spcBef>
            </a:pPr>
            <a:r>
              <a:rPr lang="fr-FR" sz="1200" dirty="0">
                <a:solidFill>
                  <a:srgbClr val="FFC000"/>
                </a:solidFill>
                <a:latin typeface="Verdana"/>
              </a:rPr>
              <a:t>   dont Asie Sud et Est</a:t>
            </a:r>
          </a:p>
          <a:p>
            <a:pPr algn="l">
              <a:lnSpc>
                <a:spcPct val="100000"/>
              </a:lnSpc>
              <a:spcBef>
                <a:spcPts val="0"/>
              </a:spcBef>
            </a:pPr>
            <a:r>
              <a:rPr lang="fr-FR" sz="1200" dirty="0">
                <a:solidFill>
                  <a:srgbClr val="FFC000"/>
                </a:solidFill>
                <a:latin typeface="Verdana"/>
              </a:rPr>
              <a:t>      dont Proche et M-Orient</a:t>
            </a:r>
          </a:p>
          <a:p>
            <a:pPr algn="l">
              <a:lnSpc>
                <a:spcPct val="100000"/>
              </a:lnSpc>
            </a:pPr>
            <a:endParaRPr lang="fr-FR" dirty="0">
              <a:solidFill>
                <a:srgbClr val="FFC000"/>
              </a:solidFill>
              <a:latin typeface="Verdana"/>
            </a:endParaRPr>
          </a:p>
        </p:txBody>
      </p:sp>
      <p:sp>
        <p:nvSpPr>
          <p:cNvPr id="11" name="Sous-titre 6">
            <a:extLst>
              <a:ext uri="{FF2B5EF4-FFF2-40B4-BE49-F238E27FC236}">
                <a16:creationId xmlns:a16="http://schemas.microsoft.com/office/drawing/2014/main" id="{D46758FC-7415-4951-8266-3E55635A5D11}"/>
              </a:ext>
            </a:extLst>
          </p:cNvPr>
          <p:cNvSpPr txBox="1">
            <a:spLocks/>
          </p:cNvSpPr>
          <p:nvPr/>
        </p:nvSpPr>
        <p:spPr>
          <a:xfrm rot="18620886">
            <a:off x="5527477" y="1602049"/>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4 Z actives</a:t>
            </a:r>
          </a:p>
          <a:p>
            <a:pPr algn="l">
              <a:lnSpc>
                <a:spcPct val="100000"/>
              </a:lnSpc>
              <a:spcBef>
                <a:spcPts val="0"/>
              </a:spcBef>
            </a:pPr>
            <a:r>
              <a:rPr lang="fr-FR" sz="1200" dirty="0">
                <a:solidFill>
                  <a:srgbClr val="FFC000"/>
                </a:solidFill>
                <a:latin typeface="Verdana"/>
              </a:rPr>
              <a:t>   dont Amérique latine</a:t>
            </a:r>
          </a:p>
          <a:p>
            <a:pPr algn="l">
              <a:lnSpc>
                <a:spcPct val="100000"/>
              </a:lnSpc>
              <a:spcBef>
                <a:spcPts val="0"/>
              </a:spcBef>
            </a:pPr>
            <a:r>
              <a:rPr lang="fr-FR" sz="1200" dirty="0">
                <a:solidFill>
                  <a:srgbClr val="FFC000"/>
                </a:solidFill>
                <a:latin typeface="Verdana"/>
              </a:rPr>
              <a:t>       dont Afrique subsaharienne</a:t>
            </a:r>
          </a:p>
          <a:p>
            <a:pPr algn="l">
              <a:lnSpc>
                <a:spcPct val="100000"/>
              </a:lnSpc>
            </a:pPr>
            <a:endParaRPr lang="fr-FR" dirty="0">
              <a:solidFill>
                <a:srgbClr val="FFC000"/>
              </a:solidFill>
              <a:latin typeface="Verdana"/>
            </a:endParaRPr>
          </a:p>
        </p:txBody>
      </p:sp>
      <p:cxnSp>
        <p:nvCxnSpPr>
          <p:cNvPr id="20" name="Connecteur droit 19">
            <a:extLst>
              <a:ext uri="{FF2B5EF4-FFF2-40B4-BE49-F238E27FC236}">
                <a16:creationId xmlns:a16="http://schemas.microsoft.com/office/drawing/2014/main" id="{E7BEB3CB-65A5-4AE7-8EBA-63D994043FD6}"/>
              </a:ext>
            </a:extLst>
          </p:cNvPr>
          <p:cNvCxnSpPr>
            <a:cxnSpLocks/>
          </p:cNvCxnSpPr>
          <p:nvPr/>
        </p:nvCxnSpPr>
        <p:spPr>
          <a:xfrm>
            <a:off x="2006083" y="367505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sp>
        <p:nvSpPr>
          <p:cNvPr id="27" name="Sous-titre 6">
            <a:extLst>
              <a:ext uri="{FF2B5EF4-FFF2-40B4-BE49-F238E27FC236}">
                <a16:creationId xmlns:a16="http://schemas.microsoft.com/office/drawing/2014/main" id="{0BD0D81F-0B0F-4701-AE22-A5D10C37B5BA}"/>
              </a:ext>
            </a:extLst>
          </p:cNvPr>
          <p:cNvSpPr txBox="1">
            <a:spLocks/>
          </p:cNvSpPr>
          <p:nvPr/>
        </p:nvSpPr>
        <p:spPr>
          <a:xfrm rot="18620886">
            <a:off x="6519622" y="1577160"/>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5 autres pays</a:t>
            </a:r>
          </a:p>
          <a:p>
            <a:pPr algn="l">
              <a:lnSpc>
                <a:spcPct val="120000"/>
              </a:lnSpc>
              <a:spcBef>
                <a:spcPts val="0"/>
              </a:spcBef>
            </a:pP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cxnSp>
        <p:nvCxnSpPr>
          <p:cNvPr id="31" name="Connecteur droit 30">
            <a:extLst>
              <a:ext uri="{FF2B5EF4-FFF2-40B4-BE49-F238E27FC236}">
                <a16:creationId xmlns:a16="http://schemas.microsoft.com/office/drawing/2014/main" id="{A5CFBD8B-1A55-4DA2-BED1-25D495F3F0B8}"/>
              </a:ext>
            </a:extLst>
          </p:cNvPr>
          <p:cNvCxnSpPr>
            <a:cxnSpLocks/>
          </p:cNvCxnSpPr>
          <p:nvPr/>
        </p:nvCxnSpPr>
        <p:spPr>
          <a:xfrm>
            <a:off x="2009187" y="397674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2" name="Connecteur droit 31">
            <a:extLst>
              <a:ext uri="{FF2B5EF4-FFF2-40B4-BE49-F238E27FC236}">
                <a16:creationId xmlns:a16="http://schemas.microsoft.com/office/drawing/2014/main" id="{A063529F-7E54-4A88-B44A-FF467CB31766}"/>
              </a:ext>
            </a:extLst>
          </p:cNvPr>
          <p:cNvCxnSpPr>
            <a:cxnSpLocks/>
          </p:cNvCxnSpPr>
          <p:nvPr/>
        </p:nvCxnSpPr>
        <p:spPr>
          <a:xfrm>
            <a:off x="2009187" y="425977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3" name="Connecteur droit 32">
            <a:extLst>
              <a:ext uri="{FF2B5EF4-FFF2-40B4-BE49-F238E27FC236}">
                <a16:creationId xmlns:a16="http://schemas.microsoft.com/office/drawing/2014/main" id="{FDD2F3E7-0523-4702-BA59-D6424BEA91C8}"/>
              </a:ext>
            </a:extLst>
          </p:cNvPr>
          <p:cNvCxnSpPr>
            <a:cxnSpLocks/>
          </p:cNvCxnSpPr>
          <p:nvPr/>
        </p:nvCxnSpPr>
        <p:spPr>
          <a:xfrm>
            <a:off x="2009187" y="454280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4" name="Connecteur droit 33">
            <a:extLst>
              <a:ext uri="{FF2B5EF4-FFF2-40B4-BE49-F238E27FC236}">
                <a16:creationId xmlns:a16="http://schemas.microsoft.com/office/drawing/2014/main" id="{BC0366AA-26A8-4D4C-A83B-6CC316312879}"/>
              </a:ext>
            </a:extLst>
          </p:cNvPr>
          <p:cNvCxnSpPr>
            <a:cxnSpLocks/>
          </p:cNvCxnSpPr>
          <p:nvPr/>
        </p:nvCxnSpPr>
        <p:spPr>
          <a:xfrm>
            <a:off x="2009187" y="485382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5" name="Connecteur droit 34">
            <a:extLst>
              <a:ext uri="{FF2B5EF4-FFF2-40B4-BE49-F238E27FC236}">
                <a16:creationId xmlns:a16="http://schemas.microsoft.com/office/drawing/2014/main" id="{2ACE7D66-B286-4242-8CD4-EC28D15AB5D2}"/>
              </a:ext>
            </a:extLst>
          </p:cNvPr>
          <p:cNvCxnSpPr>
            <a:cxnSpLocks/>
          </p:cNvCxnSpPr>
          <p:nvPr/>
        </p:nvCxnSpPr>
        <p:spPr>
          <a:xfrm>
            <a:off x="2002806" y="546342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6" name="Connecteur droit 35">
            <a:extLst>
              <a:ext uri="{FF2B5EF4-FFF2-40B4-BE49-F238E27FC236}">
                <a16:creationId xmlns:a16="http://schemas.microsoft.com/office/drawing/2014/main" id="{70596CA9-24A3-4879-B873-20F9A0CA9202}"/>
              </a:ext>
            </a:extLst>
          </p:cNvPr>
          <p:cNvCxnSpPr>
            <a:cxnSpLocks/>
          </p:cNvCxnSpPr>
          <p:nvPr/>
        </p:nvCxnSpPr>
        <p:spPr>
          <a:xfrm>
            <a:off x="2009187" y="5587833"/>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7" name="Connecteur droit 36">
            <a:extLst>
              <a:ext uri="{FF2B5EF4-FFF2-40B4-BE49-F238E27FC236}">
                <a16:creationId xmlns:a16="http://schemas.microsoft.com/office/drawing/2014/main" id="{D278FBDA-6EAB-475B-99BA-D2F40561B4A2}"/>
              </a:ext>
            </a:extLst>
          </p:cNvPr>
          <p:cNvCxnSpPr>
            <a:cxnSpLocks/>
          </p:cNvCxnSpPr>
          <p:nvPr/>
        </p:nvCxnSpPr>
        <p:spPr>
          <a:xfrm>
            <a:off x="2009187" y="5730902"/>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8" name="Connecteur droit 37">
            <a:extLst>
              <a:ext uri="{FF2B5EF4-FFF2-40B4-BE49-F238E27FC236}">
                <a16:creationId xmlns:a16="http://schemas.microsoft.com/office/drawing/2014/main" id="{5E455CAF-4FAB-4833-A689-B4BE634CAC9C}"/>
              </a:ext>
            </a:extLst>
          </p:cNvPr>
          <p:cNvCxnSpPr>
            <a:cxnSpLocks/>
          </p:cNvCxnSpPr>
          <p:nvPr/>
        </p:nvCxnSpPr>
        <p:spPr>
          <a:xfrm>
            <a:off x="2009187" y="586187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9" name="Connecteur droit 38">
            <a:extLst>
              <a:ext uri="{FF2B5EF4-FFF2-40B4-BE49-F238E27FC236}">
                <a16:creationId xmlns:a16="http://schemas.microsoft.com/office/drawing/2014/main" id="{5C27AC94-C9B5-4265-BB42-8C9F12FF5A13}"/>
              </a:ext>
            </a:extLst>
          </p:cNvPr>
          <p:cNvCxnSpPr>
            <a:cxnSpLocks/>
          </p:cNvCxnSpPr>
          <p:nvPr/>
        </p:nvCxnSpPr>
        <p:spPr>
          <a:xfrm>
            <a:off x="2009187" y="513996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0" name="Connecteur droit 39">
            <a:extLst>
              <a:ext uri="{FF2B5EF4-FFF2-40B4-BE49-F238E27FC236}">
                <a16:creationId xmlns:a16="http://schemas.microsoft.com/office/drawing/2014/main" id="{617A4ECB-4D41-4812-BD15-E3049BDCC62F}"/>
              </a:ext>
            </a:extLst>
          </p:cNvPr>
          <p:cNvCxnSpPr>
            <a:cxnSpLocks/>
          </p:cNvCxnSpPr>
          <p:nvPr/>
        </p:nvCxnSpPr>
        <p:spPr>
          <a:xfrm>
            <a:off x="2009187" y="6072370"/>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1" name="Connecteur droit 40">
            <a:extLst>
              <a:ext uri="{FF2B5EF4-FFF2-40B4-BE49-F238E27FC236}">
                <a16:creationId xmlns:a16="http://schemas.microsoft.com/office/drawing/2014/main" id="{BF485A57-FA7B-4FF1-B152-F0176570F6FE}"/>
              </a:ext>
            </a:extLst>
          </p:cNvPr>
          <p:cNvCxnSpPr>
            <a:cxnSpLocks/>
          </p:cNvCxnSpPr>
          <p:nvPr/>
        </p:nvCxnSpPr>
        <p:spPr>
          <a:xfrm>
            <a:off x="2002806" y="6368495"/>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2" name="Connecteur droit 41">
            <a:extLst>
              <a:ext uri="{FF2B5EF4-FFF2-40B4-BE49-F238E27FC236}">
                <a16:creationId xmlns:a16="http://schemas.microsoft.com/office/drawing/2014/main" id="{707DC9E2-24B9-4AF9-B85A-CF8136B204B0}"/>
              </a:ext>
            </a:extLst>
          </p:cNvPr>
          <p:cNvCxnSpPr>
            <a:cxnSpLocks/>
          </p:cNvCxnSpPr>
          <p:nvPr/>
        </p:nvCxnSpPr>
        <p:spPr>
          <a:xfrm>
            <a:off x="2002806" y="666085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3" name="Connecteur droit 42">
            <a:extLst>
              <a:ext uri="{FF2B5EF4-FFF2-40B4-BE49-F238E27FC236}">
                <a16:creationId xmlns:a16="http://schemas.microsoft.com/office/drawing/2014/main" id="{5E4B3B02-EA55-4CDD-9454-44406320FE2F}"/>
              </a:ext>
            </a:extLst>
          </p:cNvPr>
          <p:cNvCxnSpPr/>
          <p:nvPr/>
        </p:nvCxnSpPr>
        <p:spPr>
          <a:xfrm>
            <a:off x="2819919"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4" name="Connecteur droit 43">
            <a:extLst>
              <a:ext uri="{FF2B5EF4-FFF2-40B4-BE49-F238E27FC236}">
                <a16:creationId xmlns:a16="http://schemas.microsoft.com/office/drawing/2014/main" id="{4E6A839A-632B-46F8-81BA-3B7E280CF032}"/>
              </a:ext>
            </a:extLst>
          </p:cNvPr>
          <p:cNvCxnSpPr/>
          <p:nvPr/>
        </p:nvCxnSpPr>
        <p:spPr>
          <a:xfrm>
            <a:off x="3035388"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5" name="Connecteur droit 44">
            <a:extLst>
              <a:ext uri="{FF2B5EF4-FFF2-40B4-BE49-F238E27FC236}">
                <a16:creationId xmlns:a16="http://schemas.microsoft.com/office/drawing/2014/main" id="{A3186FD4-E8CC-4F3B-A0C6-EFBEEADE5FC5}"/>
              </a:ext>
            </a:extLst>
          </p:cNvPr>
          <p:cNvCxnSpPr/>
          <p:nvPr/>
        </p:nvCxnSpPr>
        <p:spPr>
          <a:xfrm>
            <a:off x="5735045"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6" name="Connecteur droit 45">
            <a:extLst>
              <a:ext uri="{FF2B5EF4-FFF2-40B4-BE49-F238E27FC236}">
                <a16:creationId xmlns:a16="http://schemas.microsoft.com/office/drawing/2014/main" id="{F6EE4CA7-C72C-4776-8E22-38EBDCD13AE3}"/>
              </a:ext>
            </a:extLst>
          </p:cNvPr>
          <p:cNvCxnSpPr/>
          <p:nvPr/>
        </p:nvCxnSpPr>
        <p:spPr>
          <a:xfrm>
            <a:off x="5486228"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8" name="Connecteur droit 47">
            <a:extLst>
              <a:ext uri="{FF2B5EF4-FFF2-40B4-BE49-F238E27FC236}">
                <a16:creationId xmlns:a16="http://schemas.microsoft.com/office/drawing/2014/main" id="{6B9E7780-A9C7-445C-8A54-0FFC127B15D8}"/>
              </a:ext>
            </a:extLst>
          </p:cNvPr>
          <p:cNvCxnSpPr/>
          <p:nvPr/>
        </p:nvCxnSpPr>
        <p:spPr>
          <a:xfrm>
            <a:off x="4615371"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9" name="Connecteur droit 48">
            <a:extLst>
              <a:ext uri="{FF2B5EF4-FFF2-40B4-BE49-F238E27FC236}">
                <a16:creationId xmlns:a16="http://schemas.microsoft.com/office/drawing/2014/main" id="{0548D637-1041-40B2-9F9B-C33017432991}"/>
              </a:ext>
            </a:extLst>
          </p:cNvPr>
          <p:cNvCxnSpPr/>
          <p:nvPr/>
        </p:nvCxnSpPr>
        <p:spPr>
          <a:xfrm>
            <a:off x="4375886"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0" name="Connecteur droit 49">
            <a:extLst>
              <a:ext uri="{FF2B5EF4-FFF2-40B4-BE49-F238E27FC236}">
                <a16:creationId xmlns:a16="http://schemas.microsoft.com/office/drawing/2014/main" id="{925FDAAE-7AB3-4CA0-9C4F-8C78FCBD360F}"/>
              </a:ext>
            </a:extLst>
          </p:cNvPr>
          <p:cNvCxnSpPr/>
          <p:nvPr/>
        </p:nvCxnSpPr>
        <p:spPr>
          <a:xfrm>
            <a:off x="4136401"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1" name="Connecteur droit 50">
            <a:extLst>
              <a:ext uri="{FF2B5EF4-FFF2-40B4-BE49-F238E27FC236}">
                <a16:creationId xmlns:a16="http://schemas.microsoft.com/office/drawing/2014/main" id="{F26F2F6C-37C7-41E2-A9C2-11D7BF7F7898}"/>
              </a:ext>
            </a:extLst>
          </p:cNvPr>
          <p:cNvCxnSpPr/>
          <p:nvPr/>
        </p:nvCxnSpPr>
        <p:spPr>
          <a:xfrm>
            <a:off x="6511402"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2" name="Connecteur droit 51">
            <a:extLst>
              <a:ext uri="{FF2B5EF4-FFF2-40B4-BE49-F238E27FC236}">
                <a16:creationId xmlns:a16="http://schemas.microsoft.com/office/drawing/2014/main" id="{38BC643D-FCBC-4877-8786-A62D3938EB66}"/>
              </a:ext>
            </a:extLst>
          </p:cNvPr>
          <p:cNvCxnSpPr/>
          <p:nvPr/>
        </p:nvCxnSpPr>
        <p:spPr>
          <a:xfrm>
            <a:off x="6783182" y="3560901"/>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3" name="Connecteur droit 52">
            <a:extLst>
              <a:ext uri="{FF2B5EF4-FFF2-40B4-BE49-F238E27FC236}">
                <a16:creationId xmlns:a16="http://schemas.microsoft.com/office/drawing/2014/main" id="{BE0DFABC-25DD-456C-84EF-58859EDB6EBD}"/>
              </a:ext>
            </a:extLst>
          </p:cNvPr>
          <p:cNvCxnSpPr/>
          <p:nvPr/>
        </p:nvCxnSpPr>
        <p:spPr>
          <a:xfrm>
            <a:off x="3856311"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4" name="Connecteur droit 53">
            <a:extLst>
              <a:ext uri="{FF2B5EF4-FFF2-40B4-BE49-F238E27FC236}">
                <a16:creationId xmlns:a16="http://schemas.microsoft.com/office/drawing/2014/main" id="{56DC8930-E691-4934-9798-E2FB3F2E216D}"/>
              </a:ext>
            </a:extLst>
          </p:cNvPr>
          <p:cNvCxnSpPr/>
          <p:nvPr/>
        </p:nvCxnSpPr>
        <p:spPr>
          <a:xfrm>
            <a:off x="5198999"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5" name="Connecteur droit 54">
            <a:extLst>
              <a:ext uri="{FF2B5EF4-FFF2-40B4-BE49-F238E27FC236}">
                <a16:creationId xmlns:a16="http://schemas.microsoft.com/office/drawing/2014/main" id="{4D574A7A-68BF-4351-8D11-B91124F1C84E}"/>
              </a:ext>
            </a:extLst>
          </p:cNvPr>
          <p:cNvCxnSpPr/>
          <p:nvPr/>
        </p:nvCxnSpPr>
        <p:spPr>
          <a:xfrm>
            <a:off x="6288660" y="3562178"/>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6" name="Connecteur droit 55">
            <a:extLst>
              <a:ext uri="{FF2B5EF4-FFF2-40B4-BE49-F238E27FC236}">
                <a16:creationId xmlns:a16="http://schemas.microsoft.com/office/drawing/2014/main" id="{DCCB3546-35FA-4297-BF57-A855CEF2C9E3}"/>
              </a:ext>
            </a:extLst>
          </p:cNvPr>
          <p:cNvCxnSpPr/>
          <p:nvPr/>
        </p:nvCxnSpPr>
        <p:spPr>
          <a:xfrm>
            <a:off x="7243495" y="3571509"/>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7" name="Connecteur droit 56">
            <a:extLst>
              <a:ext uri="{FF2B5EF4-FFF2-40B4-BE49-F238E27FC236}">
                <a16:creationId xmlns:a16="http://schemas.microsoft.com/office/drawing/2014/main" id="{79FDA6E1-3AAE-4015-948C-C6D404859965}"/>
              </a:ext>
            </a:extLst>
          </p:cNvPr>
          <p:cNvCxnSpPr/>
          <p:nvPr/>
        </p:nvCxnSpPr>
        <p:spPr>
          <a:xfrm>
            <a:off x="2608425"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Cercle : creux 2">
            <a:extLst>
              <a:ext uri="{FF2B5EF4-FFF2-40B4-BE49-F238E27FC236}">
                <a16:creationId xmlns:a16="http://schemas.microsoft.com/office/drawing/2014/main" id="{E2BEDDF8-D6EE-4C4A-A2D1-0EDCF28FB7DF}"/>
              </a:ext>
            </a:extLst>
          </p:cNvPr>
          <p:cNvSpPr/>
          <p:nvPr/>
        </p:nvSpPr>
        <p:spPr>
          <a:xfrm>
            <a:off x="8966718" y="276185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4" name="Organigramme : Connecteur 3">
            <a:extLst>
              <a:ext uri="{FF2B5EF4-FFF2-40B4-BE49-F238E27FC236}">
                <a16:creationId xmlns:a16="http://schemas.microsoft.com/office/drawing/2014/main" id="{A4583940-26B7-4ED6-A4C1-4453AC8111DA}"/>
              </a:ext>
            </a:extLst>
          </p:cNvPr>
          <p:cNvSpPr/>
          <p:nvPr/>
        </p:nvSpPr>
        <p:spPr>
          <a:xfrm>
            <a:off x="8961894" y="246327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2" name="ZoneTexte 11">
            <a:extLst>
              <a:ext uri="{FF2B5EF4-FFF2-40B4-BE49-F238E27FC236}">
                <a16:creationId xmlns:a16="http://schemas.microsoft.com/office/drawing/2014/main" id="{847D5ABC-9379-4115-8EF9-A929BB4883B8}"/>
              </a:ext>
            </a:extLst>
          </p:cNvPr>
          <p:cNvSpPr txBox="1"/>
          <p:nvPr/>
        </p:nvSpPr>
        <p:spPr>
          <a:xfrm>
            <a:off x="9162661" y="1718680"/>
            <a:ext cx="2110084" cy="707886"/>
          </a:xfrm>
          <a:prstGeom prst="rect">
            <a:avLst/>
          </a:prstGeom>
          <a:noFill/>
        </p:spPr>
        <p:txBody>
          <a:bodyPr wrap="square" rtlCol="0">
            <a:spAutoFit/>
          </a:bodyPr>
          <a:lstStyle/>
          <a:p>
            <a:r>
              <a:rPr lang="fr-FR" sz="4000" b="1" dirty="0">
                <a:solidFill>
                  <a:schemeClr val="accent6"/>
                </a:solidFill>
                <a:latin typeface="Verdana" panose="020B0604030504040204" pitchFamily="34" charset="0"/>
                <a:ea typeface="Verdana" panose="020B0604030504040204" pitchFamily="34" charset="0"/>
              </a:rPr>
              <a:t>2030</a:t>
            </a:r>
          </a:p>
        </p:txBody>
      </p:sp>
      <p:sp>
        <p:nvSpPr>
          <p:cNvPr id="13" name="ZoneTexte 12">
            <a:extLst>
              <a:ext uri="{FF2B5EF4-FFF2-40B4-BE49-F238E27FC236}">
                <a16:creationId xmlns:a16="http://schemas.microsoft.com/office/drawing/2014/main" id="{FC0596D2-5870-4E75-B4E2-1BA3DD00B679}"/>
              </a:ext>
            </a:extLst>
          </p:cNvPr>
          <p:cNvSpPr txBox="1"/>
          <p:nvPr/>
        </p:nvSpPr>
        <p:spPr>
          <a:xfrm>
            <a:off x="9246631" y="2468483"/>
            <a:ext cx="2930183" cy="307777"/>
          </a:xfrm>
          <a:prstGeom prst="rect">
            <a:avLst/>
          </a:prstGeom>
          <a:noFill/>
        </p:spPr>
        <p:txBody>
          <a:bodyPr wrap="square" rtlCol="0">
            <a:spAutoFit/>
          </a:bodyPr>
          <a:lstStyle/>
          <a:p>
            <a:r>
              <a:rPr lang="fr-FR" sz="1400" b="1" dirty="0">
                <a:solidFill>
                  <a:schemeClr val="accent6"/>
                </a:solidFill>
                <a:latin typeface="Verdana" panose="020B0604030504040204" pitchFamily="34" charset="0"/>
                <a:ea typeface="Verdana" panose="020B0604030504040204" pitchFamily="34" charset="0"/>
              </a:rPr>
              <a:t>Objectif atteint</a:t>
            </a:r>
          </a:p>
        </p:txBody>
      </p:sp>
      <p:sp>
        <p:nvSpPr>
          <p:cNvPr id="59" name="ZoneTexte 58">
            <a:extLst>
              <a:ext uri="{FF2B5EF4-FFF2-40B4-BE49-F238E27FC236}">
                <a16:creationId xmlns:a16="http://schemas.microsoft.com/office/drawing/2014/main" id="{AC93E11C-5E9D-4566-A5AE-0DDA041B7074}"/>
              </a:ext>
            </a:extLst>
          </p:cNvPr>
          <p:cNvSpPr txBox="1"/>
          <p:nvPr/>
        </p:nvSpPr>
        <p:spPr>
          <a:xfrm>
            <a:off x="9249741" y="2742186"/>
            <a:ext cx="2930183" cy="307777"/>
          </a:xfrm>
          <a:prstGeom prst="rect">
            <a:avLst/>
          </a:prstGeom>
          <a:noFill/>
        </p:spPr>
        <p:txBody>
          <a:bodyPr wrap="square" rtlCol="0">
            <a:spAutoFit/>
          </a:bodyPr>
          <a:lstStyle/>
          <a:p>
            <a:r>
              <a:rPr lang="fr-FR" sz="1400" dirty="0">
                <a:solidFill>
                  <a:schemeClr val="accent6"/>
                </a:solidFill>
                <a:latin typeface="Verdana" panose="020B0604030504040204" pitchFamily="34" charset="0"/>
                <a:ea typeface="Verdana" panose="020B0604030504040204" pitchFamily="34" charset="0"/>
              </a:rPr>
              <a:t>Objectif partiellement atteint</a:t>
            </a:r>
          </a:p>
        </p:txBody>
      </p:sp>
      <p:sp>
        <p:nvSpPr>
          <p:cNvPr id="67" name="Organigramme : Connecteur 66">
            <a:extLst>
              <a:ext uri="{FF2B5EF4-FFF2-40B4-BE49-F238E27FC236}">
                <a16:creationId xmlns:a16="http://schemas.microsoft.com/office/drawing/2014/main" id="{DA3D0676-A131-4067-8F98-7EAE607B241E}"/>
              </a:ext>
            </a:extLst>
          </p:cNvPr>
          <p:cNvSpPr/>
          <p:nvPr/>
        </p:nvSpPr>
        <p:spPr>
          <a:xfrm>
            <a:off x="2237428" y="56064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0" name="Organigramme : Connecteur 69">
            <a:extLst>
              <a:ext uri="{FF2B5EF4-FFF2-40B4-BE49-F238E27FC236}">
                <a16:creationId xmlns:a16="http://schemas.microsoft.com/office/drawing/2014/main" id="{B1BF874A-F512-40FA-8B7C-D253F592949C}"/>
              </a:ext>
            </a:extLst>
          </p:cNvPr>
          <p:cNvSpPr/>
          <p:nvPr/>
        </p:nvSpPr>
        <p:spPr>
          <a:xfrm>
            <a:off x="2237425" y="576511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2" name="Cercle : creux 71">
            <a:extLst>
              <a:ext uri="{FF2B5EF4-FFF2-40B4-BE49-F238E27FC236}">
                <a16:creationId xmlns:a16="http://schemas.microsoft.com/office/drawing/2014/main" id="{C7B5DDF2-19C1-4577-82E3-60EA038B6C99}"/>
              </a:ext>
            </a:extLst>
          </p:cNvPr>
          <p:cNvSpPr/>
          <p:nvPr/>
        </p:nvSpPr>
        <p:spPr>
          <a:xfrm>
            <a:off x="2933568" y="549784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7" name="Cercle : creux 86">
            <a:extLst>
              <a:ext uri="{FF2B5EF4-FFF2-40B4-BE49-F238E27FC236}">
                <a16:creationId xmlns:a16="http://schemas.microsoft.com/office/drawing/2014/main" id="{AD72A951-FA3A-4921-95BA-B21189DB257F}"/>
              </a:ext>
            </a:extLst>
          </p:cNvPr>
          <p:cNvSpPr/>
          <p:nvPr/>
        </p:nvSpPr>
        <p:spPr>
          <a:xfrm>
            <a:off x="2192692" y="353630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8" name="Cercle : creux 87">
            <a:extLst>
              <a:ext uri="{FF2B5EF4-FFF2-40B4-BE49-F238E27FC236}">
                <a16:creationId xmlns:a16="http://schemas.microsoft.com/office/drawing/2014/main" id="{5432F9C4-0575-468A-A32C-EF55DAC4F4FB}"/>
              </a:ext>
            </a:extLst>
          </p:cNvPr>
          <p:cNvSpPr/>
          <p:nvPr/>
        </p:nvSpPr>
        <p:spPr>
          <a:xfrm>
            <a:off x="2195812" y="38379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9" name="Cercle : creux 88">
            <a:extLst>
              <a:ext uri="{FF2B5EF4-FFF2-40B4-BE49-F238E27FC236}">
                <a16:creationId xmlns:a16="http://schemas.microsoft.com/office/drawing/2014/main" id="{7495104C-CB7D-4B13-B176-FA3AAB709098}"/>
              </a:ext>
            </a:extLst>
          </p:cNvPr>
          <p:cNvSpPr/>
          <p:nvPr/>
        </p:nvSpPr>
        <p:spPr>
          <a:xfrm>
            <a:off x="2198916" y="4998101"/>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2" name="Organigramme : Connecteur 91">
            <a:extLst>
              <a:ext uri="{FF2B5EF4-FFF2-40B4-BE49-F238E27FC236}">
                <a16:creationId xmlns:a16="http://schemas.microsoft.com/office/drawing/2014/main" id="{F233039C-39F7-459E-831E-BB2A171617A0}"/>
              </a:ext>
            </a:extLst>
          </p:cNvPr>
          <p:cNvSpPr/>
          <p:nvPr/>
        </p:nvSpPr>
        <p:spPr>
          <a:xfrm>
            <a:off x="2187877" y="4114802"/>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3" name="Organigramme : Connecteur 92">
            <a:extLst>
              <a:ext uri="{FF2B5EF4-FFF2-40B4-BE49-F238E27FC236}">
                <a16:creationId xmlns:a16="http://schemas.microsoft.com/office/drawing/2014/main" id="{6CDD2771-22F6-4FA8-8E7E-E934CE73F553}"/>
              </a:ext>
            </a:extLst>
          </p:cNvPr>
          <p:cNvSpPr/>
          <p:nvPr/>
        </p:nvSpPr>
        <p:spPr>
          <a:xfrm>
            <a:off x="2190983" y="440714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8" name="Organigramme : Connecteur 97">
            <a:extLst>
              <a:ext uri="{FF2B5EF4-FFF2-40B4-BE49-F238E27FC236}">
                <a16:creationId xmlns:a16="http://schemas.microsoft.com/office/drawing/2014/main" id="{319ED269-F2A6-4D27-8B6D-5AD8334E2C7B}"/>
              </a:ext>
            </a:extLst>
          </p:cNvPr>
          <p:cNvSpPr/>
          <p:nvPr/>
        </p:nvSpPr>
        <p:spPr>
          <a:xfrm>
            <a:off x="4015780" y="596225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1" name="Organigramme : Connecteur 100">
            <a:extLst>
              <a:ext uri="{FF2B5EF4-FFF2-40B4-BE49-F238E27FC236}">
                <a16:creationId xmlns:a16="http://schemas.microsoft.com/office/drawing/2014/main" id="{ED086454-0E55-417B-A313-3C43DCCB8B8A}"/>
              </a:ext>
            </a:extLst>
          </p:cNvPr>
          <p:cNvSpPr/>
          <p:nvPr/>
        </p:nvSpPr>
        <p:spPr>
          <a:xfrm>
            <a:off x="2934113" y="56127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2" name="Organigramme : Connecteur 101">
            <a:extLst>
              <a:ext uri="{FF2B5EF4-FFF2-40B4-BE49-F238E27FC236}">
                <a16:creationId xmlns:a16="http://schemas.microsoft.com/office/drawing/2014/main" id="{FC4D8ED2-8F41-464B-9E86-722948FD4013}"/>
              </a:ext>
            </a:extLst>
          </p:cNvPr>
          <p:cNvSpPr/>
          <p:nvPr/>
        </p:nvSpPr>
        <p:spPr>
          <a:xfrm>
            <a:off x="2504899" y="550073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5" name="Cercle : creux 104">
            <a:extLst>
              <a:ext uri="{FF2B5EF4-FFF2-40B4-BE49-F238E27FC236}">
                <a16:creationId xmlns:a16="http://schemas.microsoft.com/office/drawing/2014/main" id="{00C87C25-7809-4172-A398-2728BF749017}"/>
              </a:ext>
            </a:extLst>
          </p:cNvPr>
          <p:cNvSpPr/>
          <p:nvPr/>
        </p:nvSpPr>
        <p:spPr>
          <a:xfrm>
            <a:off x="2707064" y="503672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9" name="Cercle : creux 108">
            <a:extLst>
              <a:ext uri="{FF2B5EF4-FFF2-40B4-BE49-F238E27FC236}">
                <a16:creationId xmlns:a16="http://schemas.microsoft.com/office/drawing/2014/main" id="{5ED64FA1-EFBD-4AE0-9861-FFA1CFB6E418}"/>
              </a:ext>
            </a:extLst>
          </p:cNvPr>
          <p:cNvSpPr/>
          <p:nvPr/>
        </p:nvSpPr>
        <p:spPr>
          <a:xfrm>
            <a:off x="3754701" y="536598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9" name="Organigramme : Connecteur 98">
            <a:extLst>
              <a:ext uri="{FF2B5EF4-FFF2-40B4-BE49-F238E27FC236}">
                <a16:creationId xmlns:a16="http://schemas.microsoft.com/office/drawing/2014/main" id="{3E433E2A-44AE-44EB-802E-7AFFD4EA02BD}"/>
              </a:ext>
            </a:extLst>
          </p:cNvPr>
          <p:cNvSpPr/>
          <p:nvPr/>
        </p:nvSpPr>
        <p:spPr>
          <a:xfrm>
            <a:off x="2514231" y="563136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4" name="Cercle : creux 103">
            <a:extLst>
              <a:ext uri="{FF2B5EF4-FFF2-40B4-BE49-F238E27FC236}">
                <a16:creationId xmlns:a16="http://schemas.microsoft.com/office/drawing/2014/main" id="{50414243-53BD-4445-AE51-8757FDD301DE}"/>
              </a:ext>
            </a:extLst>
          </p:cNvPr>
          <p:cNvSpPr/>
          <p:nvPr/>
        </p:nvSpPr>
        <p:spPr>
          <a:xfrm>
            <a:off x="2721803" y="537011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3" name="Organigramme : Connecteur 102">
            <a:extLst>
              <a:ext uri="{FF2B5EF4-FFF2-40B4-BE49-F238E27FC236}">
                <a16:creationId xmlns:a16="http://schemas.microsoft.com/office/drawing/2014/main" id="{D494383E-4944-4A5A-BAAA-BBF8B85B5E61}"/>
              </a:ext>
            </a:extLst>
          </p:cNvPr>
          <p:cNvSpPr/>
          <p:nvPr/>
        </p:nvSpPr>
        <p:spPr>
          <a:xfrm>
            <a:off x="2728839" y="54914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7" name="Organigramme : Connecteur 96">
            <a:extLst>
              <a:ext uri="{FF2B5EF4-FFF2-40B4-BE49-F238E27FC236}">
                <a16:creationId xmlns:a16="http://schemas.microsoft.com/office/drawing/2014/main" id="{F98316FA-EFA1-468B-B8E2-46E16ACB25C2}"/>
              </a:ext>
            </a:extLst>
          </p:cNvPr>
          <p:cNvSpPr/>
          <p:nvPr/>
        </p:nvSpPr>
        <p:spPr>
          <a:xfrm>
            <a:off x="2927898" y="57650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8" name="Cercle : creux 107">
            <a:extLst>
              <a:ext uri="{FF2B5EF4-FFF2-40B4-BE49-F238E27FC236}">
                <a16:creationId xmlns:a16="http://schemas.microsoft.com/office/drawing/2014/main" id="{857357A2-8679-4172-A326-C5A7B3CF9EC7}"/>
              </a:ext>
            </a:extLst>
          </p:cNvPr>
          <p:cNvSpPr/>
          <p:nvPr/>
        </p:nvSpPr>
        <p:spPr>
          <a:xfrm>
            <a:off x="3138562" y="562825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3" name="Cercle : creux 72">
            <a:extLst>
              <a:ext uri="{FF2B5EF4-FFF2-40B4-BE49-F238E27FC236}">
                <a16:creationId xmlns:a16="http://schemas.microsoft.com/office/drawing/2014/main" id="{97AE6101-BDA7-4E6F-BF1D-59F03986C9C2}"/>
              </a:ext>
            </a:extLst>
          </p:cNvPr>
          <p:cNvSpPr/>
          <p:nvPr/>
        </p:nvSpPr>
        <p:spPr>
          <a:xfrm>
            <a:off x="3143874" y="576206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0" name="Organigramme : Connecteur 99">
            <a:extLst>
              <a:ext uri="{FF2B5EF4-FFF2-40B4-BE49-F238E27FC236}">
                <a16:creationId xmlns:a16="http://schemas.microsoft.com/office/drawing/2014/main" id="{77FE41C0-C4AE-4546-B631-39568BBCD4B5}"/>
              </a:ext>
            </a:extLst>
          </p:cNvPr>
          <p:cNvSpPr/>
          <p:nvPr/>
        </p:nvSpPr>
        <p:spPr>
          <a:xfrm>
            <a:off x="2719506" y="562203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6" name="Organigramme : Connecteur 95">
            <a:extLst>
              <a:ext uri="{FF2B5EF4-FFF2-40B4-BE49-F238E27FC236}">
                <a16:creationId xmlns:a16="http://schemas.microsoft.com/office/drawing/2014/main" id="{ACA0F4E7-4E7F-4E74-8DF8-7DB938CCB32E}"/>
              </a:ext>
            </a:extLst>
          </p:cNvPr>
          <p:cNvSpPr/>
          <p:nvPr/>
        </p:nvSpPr>
        <p:spPr>
          <a:xfrm>
            <a:off x="2719508" y="576199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2" name="Organigramme : Connecteur 81">
            <a:extLst>
              <a:ext uri="{FF2B5EF4-FFF2-40B4-BE49-F238E27FC236}">
                <a16:creationId xmlns:a16="http://schemas.microsoft.com/office/drawing/2014/main" id="{272C52D8-72ED-41EE-BA9A-91F2502264A1}"/>
              </a:ext>
            </a:extLst>
          </p:cNvPr>
          <p:cNvSpPr/>
          <p:nvPr/>
        </p:nvSpPr>
        <p:spPr>
          <a:xfrm>
            <a:off x="2194100" y="594047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1" name="Organigramme : Connecteur 80">
            <a:extLst>
              <a:ext uri="{FF2B5EF4-FFF2-40B4-BE49-F238E27FC236}">
                <a16:creationId xmlns:a16="http://schemas.microsoft.com/office/drawing/2014/main" id="{C68B3F4D-0D14-44E2-9919-2C1B588AA38D}"/>
              </a:ext>
            </a:extLst>
          </p:cNvPr>
          <p:cNvSpPr/>
          <p:nvPr/>
        </p:nvSpPr>
        <p:spPr>
          <a:xfrm>
            <a:off x="2200307" y="470574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39" name="Organigramme : Connecteur 138">
            <a:extLst>
              <a:ext uri="{FF2B5EF4-FFF2-40B4-BE49-F238E27FC236}">
                <a16:creationId xmlns:a16="http://schemas.microsoft.com/office/drawing/2014/main" id="{B94F02F4-0496-48B7-A48F-23B5388B9C88}"/>
              </a:ext>
            </a:extLst>
          </p:cNvPr>
          <p:cNvSpPr/>
          <p:nvPr/>
        </p:nvSpPr>
        <p:spPr>
          <a:xfrm>
            <a:off x="3704550" y="411172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0" name="Organigramme : Connecteur 139">
            <a:extLst>
              <a:ext uri="{FF2B5EF4-FFF2-40B4-BE49-F238E27FC236}">
                <a16:creationId xmlns:a16="http://schemas.microsoft.com/office/drawing/2014/main" id="{26B7F548-5AB3-40E8-BC50-CB684AB9E3EE}"/>
              </a:ext>
            </a:extLst>
          </p:cNvPr>
          <p:cNvSpPr/>
          <p:nvPr/>
        </p:nvSpPr>
        <p:spPr>
          <a:xfrm>
            <a:off x="3710553" y="441408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1" name="Organigramme : Connecteur 140">
            <a:extLst>
              <a:ext uri="{FF2B5EF4-FFF2-40B4-BE49-F238E27FC236}">
                <a16:creationId xmlns:a16="http://schemas.microsoft.com/office/drawing/2014/main" id="{B9804FD2-26B1-4509-AF83-3A288E72E4A2}"/>
              </a:ext>
            </a:extLst>
          </p:cNvPr>
          <p:cNvSpPr/>
          <p:nvPr/>
        </p:nvSpPr>
        <p:spPr>
          <a:xfrm>
            <a:off x="3710002" y="471496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2" name="Organigramme : Connecteur 141">
            <a:extLst>
              <a:ext uri="{FF2B5EF4-FFF2-40B4-BE49-F238E27FC236}">
                <a16:creationId xmlns:a16="http://schemas.microsoft.com/office/drawing/2014/main" id="{3AF597D7-5263-4043-A068-CF287CDDD508}"/>
              </a:ext>
            </a:extLst>
          </p:cNvPr>
          <p:cNvSpPr/>
          <p:nvPr/>
        </p:nvSpPr>
        <p:spPr>
          <a:xfrm>
            <a:off x="3715130" y="499810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4" name="Organigramme : Connecteur 143">
            <a:extLst>
              <a:ext uri="{FF2B5EF4-FFF2-40B4-BE49-F238E27FC236}">
                <a16:creationId xmlns:a16="http://schemas.microsoft.com/office/drawing/2014/main" id="{7B975F61-B658-49F9-AF1B-3EFEFE07ED72}"/>
              </a:ext>
            </a:extLst>
          </p:cNvPr>
          <p:cNvSpPr/>
          <p:nvPr/>
        </p:nvSpPr>
        <p:spPr>
          <a:xfrm>
            <a:off x="3712738" y="622721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17" name="Organigramme : Connecteur 116">
            <a:extLst>
              <a:ext uri="{FF2B5EF4-FFF2-40B4-BE49-F238E27FC236}">
                <a16:creationId xmlns:a16="http://schemas.microsoft.com/office/drawing/2014/main" id="{827429DA-D70C-4420-AEE0-449A541A5440}"/>
              </a:ext>
            </a:extLst>
          </p:cNvPr>
          <p:cNvSpPr/>
          <p:nvPr/>
        </p:nvSpPr>
        <p:spPr>
          <a:xfrm>
            <a:off x="3712738" y="654075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3" name="Organigramme : Connecteur 152">
            <a:extLst>
              <a:ext uri="{FF2B5EF4-FFF2-40B4-BE49-F238E27FC236}">
                <a16:creationId xmlns:a16="http://schemas.microsoft.com/office/drawing/2014/main" id="{DE60B308-8CF0-4262-BD29-E62462935F93}"/>
              </a:ext>
            </a:extLst>
          </p:cNvPr>
          <p:cNvSpPr/>
          <p:nvPr/>
        </p:nvSpPr>
        <p:spPr>
          <a:xfrm>
            <a:off x="4251590" y="596416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6" name="Organigramme : Connecteur 155">
            <a:extLst>
              <a:ext uri="{FF2B5EF4-FFF2-40B4-BE49-F238E27FC236}">
                <a16:creationId xmlns:a16="http://schemas.microsoft.com/office/drawing/2014/main" id="{782E3722-F721-4CE1-8245-59F9003B4D5D}"/>
              </a:ext>
            </a:extLst>
          </p:cNvPr>
          <p:cNvSpPr/>
          <p:nvPr/>
        </p:nvSpPr>
        <p:spPr>
          <a:xfrm>
            <a:off x="2900465" y="4155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7" name="Organigramme : Connecteur 156">
            <a:extLst>
              <a:ext uri="{FF2B5EF4-FFF2-40B4-BE49-F238E27FC236}">
                <a16:creationId xmlns:a16="http://schemas.microsoft.com/office/drawing/2014/main" id="{6BAC51DF-8E6C-47C8-85D7-8A7B5BCE9B39}"/>
              </a:ext>
            </a:extLst>
          </p:cNvPr>
          <p:cNvSpPr/>
          <p:nvPr/>
        </p:nvSpPr>
        <p:spPr>
          <a:xfrm>
            <a:off x="4021220" y="626640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8" name="Organigramme : Connecteur 157">
            <a:extLst>
              <a:ext uri="{FF2B5EF4-FFF2-40B4-BE49-F238E27FC236}">
                <a16:creationId xmlns:a16="http://schemas.microsoft.com/office/drawing/2014/main" id="{E5E7007E-6D1D-4A6A-9E04-D3DAE3BC6092}"/>
              </a:ext>
            </a:extLst>
          </p:cNvPr>
          <p:cNvSpPr/>
          <p:nvPr/>
        </p:nvSpPr>
        <p:spPr>
          <a:xfrm>
            <a:off x="4266308" y="62700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3" name="Cercle : creux 162">
            <a:extLst>
              <a:ext uri="{FF2B5EF4-FFF2-40B4-BE49-F238E27FC236}">
                <a16:creationId xmlns:a16="http://schemas.microsoft.com/office/drawing/2014/main" id="{F3FFF5A3-7A7D-4FC9-B98E-C96732044113}"/>
              </a:ext>
            </a:extLst>
          </p:cNvPr>
          <p:cNvSpPr/>
          <p:nvPr/>
        </p:nvSpPr>
        <p:spPr>
          <a:xfrm>
            <a:off x="2918582" y="50333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4" name="Cercle : creux 163">
            <a:extLst>
              <a:ext uri="{FF2B5EF4-FFF2-40B4-BE49-F238E27FC236}">
                <a16:creationId xmlns:a16="http://schemas.microsoft.com/office/drawing/2014/main" id="{4E4141A1-3A6B-4A54-A8CE-035E9C87592F}"/>
              </a:ext>
            </a:extLst>
          </p:cNvPr>
          <p:cNvSpPr/>
          <p:nvPr/>
        </p:nvSpPr>
        <p:spPr>
          <a:xfrm>
            <a:off x="3145253" y="357182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5" name="Cercle : creux 164">
            <a:extLst>
              <a:ext uri="{FF2B5EF4-FFF2-40B4-BE49-F238E27FC236}">
                <a16:creationId xmlns:a16="http://schemas.microsoft.com/office/drawing/2014/main" id="{8D93AAE3-F44D-4FD3-982C-F884BB055974}"/>
              </a:ext>
            </a:extLst>
          </p:cNvPr>
          <p:cNvSpPr/>
          <p:nvPr/>
        </p:nvSpPr>
        <p:spPr>
          <a:xfrm>
            <a:off x="3138562" y="38834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7" name="Cercle : creux 166">
            <a:extLst>
              <a:ext uri="{FF2B5EF4-FFF2-40B4-BE49-F238E27FC236}">
                <a16:creationId xmlns:a16="http://schemas.microsoft.com/office/drawing/2014/main" id="{537A43AF-563D-48D8-9602-49981F4A35AE}"/>
              </a:ext>
            </a:extLst>
          </p:cNvPr>
          <p:cNvSpPr/>
          <p:nvPr/>
        </p:nvSpPr>
        <p:spPr>
          <a:xfrm>
            <a:off x="4517696" y="62599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8" name="Cercle : creux 167">
            <a:extLst>
              <a:ext uri="{FF2B5EF4-FFF2-40B4-BE49-F238E27FC236}">
                <a16:creationId xmlns:a16="http://schemas.microsoft.com/office/drawing/2014/main" id="{7C1F9EE9-AA8B-4FFD-BA88-C0EE0993E890}"/>
              </a:ext>
            </a:extLst>
          </p:cNvPr>
          <p:cNvSpPr/>
          <p:nvPr/>
        </p:nvSpPr>
        <p:spPr>
          <a:xfrm>
            <a:off x="4501763" y="59819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5" name="Organigramme : Connecteur 174">
            <a:extLst>
              <a:ext uri="{FF2B5EF4-FFF2-40B4-BE49-F238E27FC236}">
                <a16:creationId xmlns:a16="http://schemas.microsoft.com/office/drawing/2014/main" id="{516499F8-9FCE-4825-A8F1-3A85D7CD35EE}"/>
              </a:ext>
            </a:extLst>
          </p:cNvPr>
          <p:cNvSpPr/>
          <p:nvPr/>
        </p:nvSpPr>
        <p:spPr>
          <a:xfrm>
            <a:off x="2514230" y="59672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6" name="Organigramme : Connecteur 175">
            <a:extLst>
              <a:ext uri="{FF2B5EF4-FFF2-40B4-BE49-F238E27FC236}">
                <a16:creationId xmlns:a16="http://schemas.microsoft.com/office/drawing/2014/main" id="{5EB7D75F-EB55-4E9E-BAFA-8D759BC20D24}"/>
              </a:ext>
            </a:extLst>
          </p:cNvPr>
          <p:cNvSpPr/>
          <p:nvPr/>
        </p:nvSpPr>
        <p:spPr>
          <a:xfrm>
            <a:off x="2940337" y="596415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7" name="Cercle : creux 176">
            <a:extLst>
              <a:ext uri="{FF2B5EF4-FFF2-40B4-BE49-F238E27FC236}">
                <a16:creationId xmlns:a16="http://schemas.microsoft.com/office/drawing/2014/main" id="{4C90D12E-5EE4-4CA6-B246-549A5DB15BBE}"/>
              </a:ext>
            </a:extLst>
          </p:cNvPr>
          <p:cNvSpPr/>
          <p:nvPr/>
        </p:nvSpPr>
        <p:spPr>
          <a:xfrm>
            <a:off x="3146982" y="596111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8" name="Organigramme : Connecteur 177">
            <a:extLst>
              <a:ext uri="{FF2B5EF4-FFF2-40B4-BE49-F238E27FC236}">
                <a16:creationId xmlns:a16="http://schemas.microsoft.com/office/drawing/2014/main" id="{B20A989A-9674-4ABD-91BB-566884864C05}"/>
              </a:ext>
            </a:extLst>
          </p:cNvPr>
          <p:cNvSpPr/>
          <p:nvPr/>
        </p:nvSpPr>
        <p:spPr>
          <a:xfrm>
            <a:off x="2731947" y="596104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0" name="Organigramme : Connecteur 179">
            <a:extLst>
              <a:ext uri="{FF2B5EF4-FFF2-40B4-BE49-F238E27FC236}">
                <a16:creationId xmlns:a16="http://schemas.microsoft.com/office/drawing/2014/main" id="{7DAF176D-4F36-44C4-9F22-C62E1281CBDB}"/>
              </a:ext>
            </a:extLst>
          </p:cNvPr>
          <p:cNvSpPr/>
          <p:nvPr/>
        </p:nvSpPr>
        <p:spPr>
          <a:xfrm>
            <a:off x="2915454" y="627517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1" name="Cercle : creux 180">
            <a:extLst>
              <a:ext uri="{FF2B5EF4-FFF2-40B4-BE49-F238E27FC236}">
                <a16:creationId xmlns:a16="http://schemas.microsoft.com/office/drawing/2014/main" id="{0055E6B3-6CC9-4FAD-B939-6886799BF723}"/>
              </a:ext>
            </a:extLst>
          </p:cNvPr>
          <p:cNvSpPr/>
          <p:nvPr/>
        </p:nvSpPr>
        <p:spPr>
          <a:xfrm>
            <a:off x="3132147" y="627716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2" name="Organigramme : Connecteur 181">
            <a:extLst>
              <a:ext uri="{FF2B5EF4-FFF2-40B4-BE49-F238E27FC236}">
                <a16:creationId xmlns:a16="http://schemas.microsoft.com/office/drawing/2014/main" id="{0C5474EF-5014-49E6-9DA0-FC5C90A37106}"/>
              </a:ext>
            </a:extLst>
          </p:cNvPr>
          <p:cNvSpPr/>
          <p:nvPr/>
        </p:nvSpPr>
        <p:spPr>
          <a:xfrm>
            <a:off x="2707064" y="62720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4" name="Organigramme : Connecteur 183">
            <a:extLst>
              <a:ext uri="{FF2B5EF4-FFF2-40B4-BE49-F238E27FC236}">
                <a16:creationId xmlns:a16="http://schemas.microsoft.com/office/drawing/2014/main" id="{F6050A3A-4315-40C5-B043-68DF7A8F5AE2}"/>
              </a:ext>
            </a:extLst>
          </p:cNvPr>
          <p:cNvSpPr/>
          <p:nvPr/>
        </p:nvSpPr>
        <p:spPr>
          <a:xfrm>
            <a:off x="2924782" y="655510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5" name="Cercle : creux 184">
            <a:extLst>
              <a:ext uri="{FF2B5EF4-FFF2-40B4-BE49-F238E27FC236}">
                <a16:creationId xmlns:a16="http://schemas.microsoft.com/office/drawing/2014/main" id="{7941DF96-FC88-4DD4-BBFE-D649DE41CAFC}"/>
              </a:ext>
            </a:extLst>
          </p:cNvPr>
          <p:cNvSpPr/>
          <p:nvPr/>
        </p:nvSpPr>
        <p:spPr>
          <a:xfrm>
            <a:off x="3141475" y="655709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6" name="Organigramme : Connecteur 185">
            <a:extLst>
              <a:ext uri="{FF2B5EF4-FFF2-40B4-BE49-F238E27FC236}">
                <a16:creationId xmlns:a16="http://schemas.microsoft.com/office/drawing/2014/main" id="{A506E72C-CBD5-43E9-8234-206BEC7FAA41}"/>
              </a:ext>
            </a:extLst>
          </p:cNvPr>
          <p:cNvSpPr/>
          <p:nvPr/>
        </p:nvSpPr>
        <p:spPr>
          <a:xfrm>
            <a:off x="2716392" y="6552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cxnSp>
        <p:nvCxnSpPr>
          <p:cNvPr id="187" name="Connecteur droit 186">
            <a:extLst>
              <a:ext uri="{FF2B5EF4-FFF2-40B4-BE49-F238E27FC236}">
                <a16:creationId xmlns:a16="http://schemas.microsoft.com/office/drawing/2014/main" id="{2ECCCB87-7839-4106-98B2-0484B6032450}"/>
              </a:ext>
            </a:extLst>
          </p:cNvPr>
          <p:cNvCxnSpPr/>
          <p:nvPr/>
        </p:nvCxnSpPr>
        <p:spPr>
          <a:xfrm>
            <a:off x="3253105" y="3551576"/>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93" name="Organigramme : Connecteur 192">
            <a:extLst>
              <a:ext uri="{FF2B5EF4-FFF2-40B4-BE49-F238E27FC236}">
                <a16:creationId xmlns:a16="http://schemas.microsoft.com/office/drawing/2014/main" id="{63163CED-3795-4D64-ABB9-9522F4879E59}"/>
              </a:ext>
            </a:extLst>
          </p:cNvPr>
          <p:cNvSpPr/>
          <p:nvPr/>
        </p:nvSpPr>
        <p:spPr>
          <a:xfrm>
            <a:off x="2934114" y="47542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4" name="Cercle : creux 193">
            <a:extLst>
              <a:ext uri="{FF2B5EF4-FFF2-40B4-BE49-F238E27FC236}">
                <a16:creationId xmlns:a16="http://schemas.microsoft.com/office/drawing/2014/main" id="{AE220639-5022-41FC-B0B8-7BEEAD4F00CB}"/>
              </a:ext>
            </a:extLst>
          </p:cNvPr>
          <p:cNvSpPr/>
          <p:nvPr/>
        </p:nvSpPr>
        <p:spPr>
          <a:xfrm>
            <a:off x="3140759" y="475124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5" name="Organigramme : Connecteur 194">
            <a:extLst>
              <a:ext uri="{FF2B5EF4-FFF2-40B4-BE49-F238E27FC236}">
                <a16:creationId xmlns:a16="http://schemas.microsoft.com/office/drawing/2014/main" id="{ECAF2FA1-A084-4204-8286-83E4A061DEBA}"/>
              </a:ext>
            </a:extLst>
          </p:cNvPr>
          <p:cNvSpPr/>
          <p:nvPr/>
        </p:nvSpPr>
        <p:spPr>
          <a:xfrm>
            <a:off x="2725724" y="476050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2" name="Organigramme : Connecteur 191">
            <a:extLst>
              <a:ext uri="{FF2B5EF4-FFF2-40B4-BE49-F238E27FC236}">
                <a16:creationId xmlns:a16="http://schemas.microsoft.com/office/drawing/2014/main" id="{F0F3C219-4E8A-4BED-A448-F423716A044F}"/>
              </a:ext>
            </a:extLst>
          </p:cNvPr>
          <p:cNvSpPr/>
          <p:nvPr/>
        </p:nvSpPr>
        <p:spPr>
          <a:xfrm>
            <a:off x="2517338" y="47573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5" name="Organigramme : Connecteur 94">
            <a:extLst>
              <a:ext uri="{FF2B5EF4-FFF2-40B4-BE49-F238E27FC236}">
                <a16:creationId xmlns:a16="http://schemas.microsoft.com/office/drawing/2014/main" id="{A9630C16-2AFE-489B-ADE7-CB85EFE55A82}"/>
              </a:ext>
            </a:extLst>
          </p:cNvPr>
          <p:cNvSpPr/>
          <p:nvPr/>
        </p:nvSpPr>
        <p:spPr>
          <a:xfrm>
            <a:off x="2511122" y="576821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9" name="Organigramme : Connecteur 178">
            <a:extLst>
              <a:ext uri="{FF2B5EF4-FFF2-40B4-BE49-F238E27FC236}">
                <a16:creationId xmlns:a16="http://schemas.microsoft.com/office/drawing/2014/main" id="{E02CD97B-A9F2-4224-9FD6-AF836B3247F6}"/>
              </a:ext>
            </a:extLst>
          </p:cNvPr>
          <p:cNvSpPr/>
          <p:nvPr/>
        </p:nvSpPr>
        <p:spPr>
          <a:xfrm>
            <a:off x="2498678" y="627829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3" name="Organigramme : Connecteur 182">
            <a:extLst>
              <a:ext uri="{FF2B5EF4-FFF2-40B4-BE49-F238E27FC236}">
                <a16:creationId xmlns:a16="http://schemas.microsoft.com/office/drawing/2014/main" id="{D0BE6418-E920-468D-B7D7-EF4CF5DF99A0}"/>
              </a:ext>
            </a:extLst>
          </p:cNvPr>
          <p:cNvSpPr/>
          <p:nvPr/>
        </p:nvSpPr>
        <p:spPr>
          <a:xfrm>
            <a:off x="2508006" y="655823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3" name="Organigramme : Connecteur 82">
            <a:extLst>
              <a:ext uri="{FF2B5EF4-FFF2-40B4-BE49-F238E27FC236}">
                <a16:creationId xmlns:a16="http://schemas.microsoft.com/office/drawing/2014/main" id="{11DAACB9-3168-4E6D-A65E-9E2D8489B38F}"/>
              </a:ext>
            </a:extLst>
          </p:cNvPr>
          <p:cNvSpPr/>
          <p:nvPr/>
        </p:nvSpPr>
        <p:spPr>
          <a:xfrm>
            <a:off x="2206535" y="625150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4" name="Organigramme : Connecteur 83">
            <a:extLst>
              <a:ext uri="{FF2B5EF4-FFF2-40B4-BE49-F238E27FC236}">
                <a16:creationId xmlns:a16="http://schemas.microsoft.com/office/drawing/2014/main" id="{93F752B7-70EB-4FCE-92FE-19C512D03DD2}"/>
              </a:ext>
            </a:extLst>
          </p:cNvPr>
          <p:cNvSpPr/>
          <p:nvPr/>
        </p:nvSpPr>
        <p:spPr>
          <a:xfrm>
            <a:off x="2200320" y="6543870"/>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5" name="Organigramme : Connecteur 154">
            <a:extLst>
              <a:ext uri="{FF2B5EF4-FFF2-40B4-BE49-F238E27FC236}">
                <a16:creationId xmlns:a16="http://schemas.microsoft.com/office/drawing/2014/main" id="{48C7E0B2-4703-4569-AF23-CB15423236E1}"/>
              </a:ext>
            </a:extLst>
          </p:cNvPr>
          <p:cNvSpPr/>
          <p:nvPr/>
        </p:nvSpPr>
        <p:spPr>
          <a:xfrm>
            <a:off x="2717643" y="41519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6" name="Cercle : creux 165">
            <a:extLst>
              <a:ext uri="{FF2B5EF4-FFF2-40B4-BE49-F238E27FC236}">
                <a16:creationId xmlns:a16="http://schemas.microsoft.com/office/drawing/2014/main" id="{57E03B1F-246C-4609-8031-F75BB74005F0}"/>
              </a:ext>
            </a:extLst>
          </p:cNvPr>
          <p:cNvSpPr/>
          <p:nvPr/>
        </p:nvSpPr>
        <p:spPr>
          <a:xfrm>
            <a:off x="2508006" y="415640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6" name="Organigramme : Connecteur 195">
            <a:extLst>
              <a:ext uri="{FF2B5EF4-FFF2-40B4-BE49-F238E27FC236}">
                <a16:creationId xmlns:a16="http://schemas.microsoft.com/office/drawing/2014/main" id="{A89FB595-7B81-4683-9997-7496B263572E}"/>
              </a:ext>
            </a:extLst>
          </p:cNvPr>
          <p:cNvSpPr/>
          <p:nvPr/>
        </p:nvSpPr>
        <p:spPr>
          <a:xfrm>
            <a:off x="2903575" y="44380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7" name="Organigramme : Connecteur 196">
            <a:extLst>
              <a:ext uri="{FF2B5EF4-FFF2-40B4-BE49-F238E27FC236}">
                <a16:creationId xmlns:a16="http://schemas.microsoft.com/office/drawing/2014/main" id="{D49DA372-E878-418D-BFA2-A0A25C739477}"/>
              </a:ext>
            </a:extLst>
          </p:cNvPr>
          <p:cNvSpPr/>
          <p:nvPr/>
        </p:nvSpPr>
        <p:spPr>
          <a:xfrm>
            <a:off x="2720753" y="44349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8" name="Cercle : creux 197">
            <a:extLst>
              <a:ext uri="{FF2B5EF4-FFF2-40B4-BE49-F238E27FC236}">
                <a16:creationId xmlns:a16="http://schemas.microsoft.com/office/drawing/2014/main" id="{AF724CED-91CA-42E3-956D-AC477F823591}"/>
              </a:ext>
            </a:extLst>
          </p:cNvPr>
          <p:cNvSpPr/>
          <p:nvPr/>
        </p:nvSpPr>
        <p:spPr>
          <a:xfrm>
            <a:off x="2511116" y="44394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9" name="Organigramme : Connecteur 198">
            <a:extLst>
              <a:ext uri="{FF2B5EF4-FFF2-40B4-BE49-F238E27FC236}">
                <a16:creationId xmlns:a16="http://schemas.microsoft.com/office/drawing/2014/main" id="{0A227C04-C36C-42B7-BB21-3AD1FF8208E2}"/>
              </a:ext>
            </a:extLst>
          </p:cNvPr>
          <p:cNvSpPr/>
          <p:nvPr/>
        </p:nvSpPr>
        <p:spPr>
          <a:xfrm>
            <a:off x="4024326" y="655877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0" name="Organigramme : Connecteur 199">
            <a:extLst>
              <a:ext uri="{FF2B5EF4-FFF2-40B4-BE49-F238E27FC236}">
                <a16:creationId xmlns:a16="http://schemas.microsoft.com/office/drawing/2014/main" id="{71638288-19AE-4E2A-AA1C-030CE4E68E06}"/>
              </a:ext>
            </a:extLst>
          </p:cNvPr>
          <p:cNvSpPr/>
          <p:nvPr/>
        </p:nvSpPr>
        <p:spPr>
          <a:xfrm>
            <a:off x="4269414" y="6562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1" name="Cercle : creux 200">
            <a:extLst>
              <a:ext uri="{FF2B5EF4-FFF2-40B4-BE49-F238E27FC236}">
                <a16:creationId xmlns:a16="http://schemas.microsoft.com/office/drawing/2014/main" id="{E32C07F5-037C-4F21-9F41-383CF97F79C9}"/>
              </a:ext>
            </a:extLst>
          </p:cNvPr>
          <p:cNvSpPr/>
          <p:nvPr/>
        </p:nvSpPr>
        <p:spPr>
          <a:xfrm>
            <a:off x="4511471" y="655227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6" name="Organigramme : Connecteur 75">
            <a:extLst>
              <a:ext uri="{FF2B5EF4-FFF2-40B4-BE49-F238E27FC236}">
                <a16:creationId xmlns:a16="http://schemas.microsoft.com/office/drawing/2014/main" id="{176A1A47-7165-4225-B04A-055C8A321151}"/>
              </a:ext>
            </a:extLst>
          </p:cNvPr>
          <p:cNvSpPr/>
          <p:nvPr/>
        </p:nvSpPr>
        <p:spPr>
          <a:xfrm>
            <a:off x="3758981" y="550649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4" name="Organigramme : Connecteur 93">
            <a:extLst>
              <a:ext uri="{FF2B5EF4-FFF2-40B4-BE49-F238E27FC236}">
                <a16:creationId xmlns:a16="http://schemas.microsoft.com/office/drawing/2014/main" id="{0CC85A54-8C38-4C75-89C5-44AE798468FF}"/>
              </a:ext>
            </a:extLst>
          </p:cNvPr>
          <p:cNvSpPr/>
          <p:nvPr/>
        </p:nvSpPr>
        <p:spPr>
          <a:xfrm>
            <a:off x="3758981" y="56155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5" name="Organigramme : Connecteur 74">
            <a:extLst>
              <a:ext uri="{FF2B5EF4-FFF2-40B4-BE49-F238E27FC236}">
                <a16:creationId xmlns:a16="http://schemas.microsoft.com/office/drawing/2014/main" id="{05E12543-408E-4BCA-AB21-DD2B6D83C7DA}"/>
              </a:ext>
            </a:extLst>
          </p:cNvPr>
          <p:cNvSpPr/>
          <p:nvPr/>
        </p:nvSpPr>
        <p:spPr>
          <a:xfrm>
            <a:off x="3758981" y="575516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3" name="Organigramme : Connecteur 142">
            <a:extLst>
              <a:ext uri="{FF2B5EF4-FFF2-40B4-BE49-F238E27FC236}">
                <a16:creationId xmlns:a16="http://schemas.microsoft.com/office/drawing/2014/main" id="{2EEC295F-5264-47BB-A06B-D966B6644FA6}"/>
              </a:ext>
            </a:extLst>
          </p:cNvPr>
          <p:cNvSpPr/>
          <p:nvPr/>
        </p:nvSpPr>
        <p:spPr>
          <a:xfrm>
            <a:off x="3726552" y="593426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4" name="Cercle : creux 203">
            <a:extLst>
              <a:ext uri="{FF2B5EF4-FFF2-40B4-BE49-F238E27FC236}">
                <a16:creationId xmlns:a16="http://schemas.microsoft.com/office/drawing/2014/main" id="{0208701B-2355-4538-BF8B-320C05B37186}"/>
              </a:ext>
            </a:extLst>
          </p:cNvPr>
          <p:cNvSpPr/>
          <p:nvPr/>
        </p:nvSpPr>
        <p:spPr>
          <a:xfrm>
            <a:off x="3995813" y="536825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05" name="Organigramme : Connecteur 204">
            <a:extLst>
              <a:ext uri="{FF2B5EF4-FFF2-40B4-BE49-F238E27FC236}">
                <a16:creationId xmlns:a16="http://schemas.microsoft.com/office/drawing/2014/main" id="{8E475F84-F3FB-4A83-89C4-B16241E23E05}"/>
              </a:ext>
            </a:extLst>
          </p:cNvPr>
          <p:cNvSpPr/>
          <p:nvPr/>
        </p:nvSpPr>
        <p:spPr>
          <a:xfrm>
            <a:off x="4000093" y="550876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6" name="Organigramme : Connecteur 205">
            <a:extLst>
              <a:ext uri="{FF2B5EF4-FFF2-40B4-BE49-F238E27FC236}">
                <a16:creationId xmlns:a16="http://schemas.microsoft.com/office/drawing/2014/main" id="{A1E5DB7A-E278-4A17-8990-D10C5845C58C}"/>
              </a:ext>
            </a:extLst>
          </p:cNvPr>
          <p:cNvSpPr/>
          <p:nvPr/>
        </p:nvSpPr>
        <p:spPr>
          <a:xfrm>
            <a:off x="4000093" y="56178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7" name="Organigramme : Connecteur 206">
            <a:extLst>
              <a:ext uri="{FF2B5EF4-FFF2-40B4-BE49-F238E27FC236}">
                <a16:creationId xmlns:a16="http://schemas.microsoft.com/office/drawing/2014/main" id="{E186D06C-AE3E-49DB-A4C5-C8B59E2E127A}"/>
              </a:ext>
            </a:extLst>
          </p:cNvPr>
          <p:cNvSpPr/>
          <p:nvPr/>
        </p:nvSpPr>
        <p:spPr>
          <a:xfrm>
            <a:off x="4000093" y="5757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8" name="Cercle : creux 217">
            <a:extLst>
              <a:ext uri="{FF2B5EF4-FFF2-40B4-BE49-F238E27FC236}">
                <a16:creationId xmlns:a16="http://schemas.microsoft.com/office/drawing/2014/main" id="{F6AC672A-EBAF-4229-89E9-5F80776E4513}"/>
              </a:ext>
            </a:extLst>
          </p:cNvPr>
          <p:cNvSpPr/>
          <p:nvPr/>
        </p:nvSpPr>
        <p:spPr>
          <a:xfrm>
            <a:off x="4259534" y="548884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2" name="Organigramme : Connecteur 211">
            <a:extLst>
              <a:ext uri="{FF2B5EF4-FFF2-40B4-BE49-F238E27FC236}">
                <a16:creationId xmlns:a16="http://schemas.microsoft.com/office/drawing/2014/main" id="{9576F6F2-C12E-4D5B-8A7B-F29D778AAD63}"/>
              </a:ext>
            </a:extLst>
          </p:cNvPr>
          <p:cNvSpPr/>
          <p:nvPr/>
        </p:nvSpPr>
        <p:spPr>
          <a:xfrm>
            <a:off x="4255862" y="561121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3" name="Organigramme : Connecteur 212">
            <a:extLst>
              <a:ext uri="{FF2B5EF4-FFF2-40B4-BE49-F238E27FC236}">
                <a16:creationId xmlns:a16="http://schemas.microsoft.com/office/drawing/2014/main" id="{4BEEDB64-BFDF-4D94-A374-626E89AA0695}"/>
              </a:ext>
            </a:extLst>
          </p:cNvPr>
          <p:cNvSpPr/>
          <p:nvPr/>
        </p:nvSpPr>
        <p:spPr>
          <a:xfrm>
            <a:off x="4255862" y="575080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9" name="Cercle : creux 218">
            <a:extLst>
              <a:ext uri="{FF2B5EF4-FFF2-40B4-BE49-F238E27FC236}">
                <a16:creationId xmlns:a16="http://schemas.microsoft.com/office/drawing/2014/main" id="{1B434291-7812-43AD-94DE-8A237BE09F3F}"/>
              </a:ext>
            </a:extLst>
          </p:cNvPr>
          <p:cNvSpPr/>
          <p:nvPr/>
        </p:nvSpPr>
        <p:spPr>
          <a:xfrm>
            <a:off x="4515302" y="562931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7" name="Organigramme : Connecteur 216">
            <a:extLst>
              <a:ext uri="{FF2B5EF4-FFF2-40B4-BE49-F238E27FC236}">
                <a16:creationId xmlns:a16="http://schemas.microsoft.com/office/drawing/2014/main" id="{A4285E70-9742-41C0-AD6B-0939174A221D}"/>
              </a:ext>
            </a:extLst>
          </p:cNvPr>
          <p:cNvSpPr/>
          <p:nvPr/>
        </p:nvSpPr>
        <p:spPr>
          <a:xfrm>
            <a:off x="4514284" y="575876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0" name="Organigramme : Connecteur 219">
            <a:extLst>
              <a:ext uri="{FF2B5EF4-FFF2-40B4-BE49-F238E27FC236}">
                <a16:creationId xmlns:a16="http://schemas.microsoft.com/office/drawing/2014/main" id="{CEEE53CE-7874-4221-9552-B50218EB2697}"/>
              </a:ext>
            </a:extLst>
          </p:cNvPr>
          <p:cNvSpPr/>
          <p:nvPr/>
        </p:nvSpPr>
        <p:spPr>
          <a:xfrm>
            <a:off x="4029624" y="504138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1" name="Organigramme : Connecteur 220">
            <a:extLst>
              <a:ext uri="{FF2B5EF4-FFF2-40B4-BE49-F238E27FC236}">
                <a16:creationId xmlns:a16="http://schemas.microsoft.com/office/drawing/2014/main" id="{D8979FD5-29B1-40CE-9AE5-0459A75B18C6}"/>
              </a:ext>
            </a:extLst>
          </p:cNvPr>
          <p:cNvSpPr/>
          <p:nvPr/>
        </p:nvSpPr>
        <p:spPr>
          <a:xfrm>
            <a:off x="4269489" y="50466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2" name="Organigramme : Connecteur 221">
            <a:extLst>
              <a:ext uri="{FF2B5EF4-FFF2-40B4-BE49-F238E27FC236}">
                <a16:creationId xmlns:a16="http://schemas.microsoft.com/office/drawing/2014/main" id="{4E6F521F-C973-45C6-BDEC-ED3295225C63}"/>
              </a:ext>
            </a:extLst>
          </p:cNvPr>
          <p:cNvSpPr/>
          <p:nvPr/>
        </p:nvSpPr>
        <p:spPr>
          <a:xfrm>
            <a:off x="4508033" y="505065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6" name="Cercle : creux 225">
            <a:extLst>
              <a:ext uri="{FF2B5EF4-FFF2-40B4-BE49-F238E27FC236}">
                <a16:creationId xmlns:a16="http://schemas.microsoft.com/office/drawing/2014/main" id="{9B2A3C06-FC15-42DD-9A9D-FB7BE5F7318E}"/>
              </a:ext>
            </a:extLst>
          </p:cNvPr>
          <p:cNvSpPr/>
          <p:nvPr/>
        </p:nvSpPr>
        <p:spPr>
          <a:xfrm>
            <a:off x="4509720" y="475256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27" name="Organigramme : Connecteur 226">
            <a:extLst>
              <a:ext uri="{FF2B5EF4-FFF2-40B4-BE49-F238E27FC236}">
                <a16:creationId xmlns:a16="http://schemas.microsoft.com/office/drawing/2014/main" id="{44A2E734-FF58-496B-839A-68B319A45392}"/>
              </a:ext>
            </a:extLst>
          </p:cNvPr>
          <p:cNvSpPr/>
          <p:nvPr/>
        </p:nvSpPr>
        <p:spPr>
          <a:xfrm>
            <a:off x="4026979" y="47564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8" name="Organigramme : Connecteur 227">
            <a:extLst>
              <a:ext uri="{FF2B5EF4-FFF2-40B4-BE49-F238E27FC236}">
                <a16:creationId xmlns:a16="http://schemas.microsoft.com/office/drawing/2014/main" id="{27A22B78-F60D-4A6B-A7DE-8570047D3817}"/>
              </a:ext>
            </a:extLst>
          </p:cNvPr>
          <p:cNvSpPr/>
          <p:nvPr/>
        </p:nvSpPr>
        <p:spPr>
          <a:xfrm>
            <a:off x="4266844" y="476175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9" name="Cercle : creux 228">
            <a:extLst>
              <a:ext uri="{FF2B5EF4-FFF2-40B4-BE49-F238E27FC236}">
                <a16:creationId xmlns:a16="http://schemas.microsoft.com/office/drawing/2014/main" id="{985AC41C-9FCA-4BAC-A1A6-22CF064D5AAD}"/>
              </a:ext>
            </a:extLst>
          </p:cNvPr>
          <p:cNvSpPr/>
          <p:nvPr/>
        </p:nvSpPr>
        <p:spPr>
          <a:xfrm>
            <a:off x="4511041" y="44358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0" name="Organigramme : Connecteur 229">
            <a:extLst>
              <a:ext uri="{FF2B5EF4-FFF2-40B4-BE49-F238E27FC236}">
                <a16:creationId xmlns:a16="http://schemas.microsoft.com/office/drawing/2014/main" id="{16125815-C8BF-4DDE-BFDD-8E010CCB14E2}"/>
              </a:ext>
            </a:extLst>
          </p:cNvPr>
          <p:cNvSpPr/>
          <p:nvPr/>
        </p:nvSpPr>
        <p:spPr>
          <a:xfrm>
            <a:off x="4028300" y="443972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2" name="Cercle : creux 231">
            <a:extLst>
              <a:ext uri="{FF2B5EF4-FFF2-40B4-BE49-F238E27FC236}">
                <a16:creationId xmlns:a16="http://schemas.microsoft.com/office/drawing/2014/main" id="{4FE1255F-ED09-459D-8123-C587C7B5519D}"/>
              </a:ext>
            </a:extLst>
          </p:cNvPr>
          <p:cNvSpPr/>
          <p:nvPr/>
        </p:nvSpPr>
        <p:spPr>
          <a:xfrm>
            <a:off x="4269855" y="44411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3" name="Cercle : creux 232">
            <a:extLst>
              <a:ext uri="{FF2B5EF4-FFF2-40B4-BE49-F238E27FC236}">
                <a16:creationId xmlns:a16="http://schemas.microsoft.com/office/drawing/2014/main" id="{1476D380-0887-4164-964C-4E9A3AB0B41A}"/>
              </a:ext>
            </a:extLst>
          </p:cNvPr>
          <p:cNvSpPr/>
          <p:nvPr/>
        </p:nvSpPr>
        <p:spPr>
          <a:xfrm>
            <a:off x="4511045" y="414958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4" name="Organigramme : Connecteur 233">
            <a:extLst>
              <a:ext uri="{FF2B5EF4-FFF2-40B4-BE49-F238E27FC236}">
                <a16:creationId xmlns:a16="http://schemas.microsoft.com/office/drawing/2014/main" id="{2BC09E01-87E0-449C-BA97-22AC327AED10}"/>
              </a:ext>
            </a:extLst>
          </p:cNvPr>
          <p:cNvSpPr/>
          <p:nvPr/>
        </p:nvSpPr>
        <p:spPr>
          <a:xfrm>
            <a:off x="4028304" y="415347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5" name="Organigramme : Connecteur 234">
            <a:extLst>
              <a:ext uri="{FF2B5EF4-FFF2-40B4-BE49-F238E27FC236}">
                <a16:creationId xmlns:a16="http://schemas.microsoft.com/office/drawing/2014/main" id="{EA4733E8-E294-4131-AEA5-98C813B400FA}"/>
              </a:ext>
            </a:extLst>
          </p:cNvPr>
          <p:cNvSpPr/>
          <p:nvPr/>
        </p:nvSpPr>
        <p:spPr>
          <a:xfrm>
            <a:off x="4268169" y="415877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6" name="Organigramme : Connecteur 235">
            <a:extLst>
              <a:ext uri="{FF2B5EF4-FFF2-40B4-BE49-F238E27FC236}">
                <a16:creationId xmlns:a16="http://schemas.microsoft.com/office/drawing/2014/main" id="{646BC01B-8CDC-4729-9615-F8CA8C949DB8}"/>
              </a:ext>
            </a:extLst>
          </p:cNvPr>
          <p:cNvSpPr/>
          <p:nvPr/>
        </p:nvSpPr>
        <p:spPr>
          <a:xfrm>
            <a:off x="5368958" y="59790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7" name="Organigramme : Connecteur 236">
            <a:extLst>
              <a:ext uri="{FF2B5EF4-FFF2-40B4-BE49-F238E27FC236}">
                <a16:creationId xmlns:a16="http://schemas.microsoft.com/office/drawing/2014/main" id="{4DDFECCC-E8D5-4265-8C0A-1852E94D99FE}"/>
              </a:ext>
            </a:extLst>
          </p:cNvPr>
          <p:cNvSpPr/>
          <p:nvPr/>
        </p:nvSpPr>
        <p:spPr>
          <a:xfrm>
            <a:off x="5609792" y="597589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4" name="Cercle : creux 243">
            <a:extLst>
              <a:ext uri="{FF2B5EF4-FFF2-40B4-BE49-F238E27FC236}">
                <a16:creationId xmlns:a16="http://schemas.microsoft.com/office/drawing/2014/main" id="{671B7D81-4925-4779-8AFC-D05B5AAAE97C}"/>
              </a:ext>
            </a:extLst>
          </p:cNvPr>
          <p:cNvSpPr/>
          <p:nvPr/>
        </p:nvSpPr>
        <p:spPr>
          <a:xfrm>
            <a:off x="5624307" y="562402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6" name="Cercle : creux 245">
            <a:extLst>
              <a:ext uri="{FF2B5EF4-FFF2-40B4-BE49-F238E27FC236}">
                <a16:creationId xmlns:a16="http://schemas.microsoft.com/office/drawing/2014/main" id="{372117E5-9BE8-48DC-AB5B-73B924E111F4}"/>
              </a:ext>
            </a:extLst>
          </p:cNvPr>
          <p:cNvSpPr/>
          <p:nvPr/>
        </p:nvSpPr>
        <p:spPr>
          <a:xfrm>
            <a:off x="5097119" y="54843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7" name="Cercle : creux 246">
            <a:extLst>
              <a:ext uri="{FF2B5EF4-FFF2-40B4-BE49-F238E27FC236}">
                <a16:creationId xmlns:a16="http://schemas.microsoft.com/office/drawing/2014/main" id="{1061E553-6257-4B18-8C79-E9949A225C39}"/>
              </a:ext>
            </a:extLst>
          </p:cNvPr>
          <p:cNvSpPr/>
          <p:nvPr/>
        </p:nvSpPr>
        <p:spPr>
          <a:xfrm>
            <a:off x="5378125" y="50362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2" name="Cercle : creux 241">
            <a:extLst>
              <a:ext uri="{FF2B5EF4-FFF2-40B4-BE49-F238E27FC236}">
                <a16:creationId xmlns:a16="http://schemas.microsoft.com/office/drawing/2014/main" id="{38ACDC06-564B-4E21-91A8-3B88366B3B00}"/>
              </a:ext>
            </a:extLst>
          </p:cNvPr>
          <p:cNvSpPr/>
          <p:nvPr/>
        </p:nvSpPr>
        <p:spPr>
          <a:xfrm>
            <a:off x="5100469" y="56149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9" name="Organigramme : Connecteur 238">
            <a:extLst>
              <a:ext uri="{FF2B5EF4-FFF2-40B4-BE49-F238E27FC236}">
                <a16:creationId xmlns:a16="http://schemas.microsoft.com/office/drawing/2014/main" id="{D56B5344-3C3C-4941-80FE-D1D28DA83315}"/>
              </a:ext>
            </a:extLst>
          </p:cNvPr>
          <p:cNvSpPr/>
          <p:nvPr/>
        </p:nvSpPr>
        <p:spPr>
          <a:xfrm>
            <a:off x="5100469" y="576065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8" name="Organigramme : Connecteur 237">
            <a:extLst>
              <a:ext uri="{FF2B5EF4-FFF2-40B4-BE49-F238E27FC236}">
                <a16:creationId xmlns:a16="http://schemas.microsoft.com/office/drawing/2014/main" id="{D207E09E-5CC2-4CCB-8714-EB332C5B8C44}"/>
              </a:ext>
            </a:extLst>
          </p:cNvPr>
          <p:cNvSpPr/>
          <p:nvPr/>
        </p:nvSpPr>
        <p:spPr>
          <a:xfrm>
            <a:off x="5064658" y="594598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3" name="Cercle : creux 242">
            <a:extLst>
              <a:ext uri="{FF2B5EF4-FFF2-40B4-BE49-F238E27FC236}">
                <a16:creationId xmlns:a16="http://schemas.microsoft.com/office/drawing/2014/main" id="{33913087-217A-4A45-A1FB-EC6C13DFD23E}"/>
              </a:ext>
            </a:extLst>
          </p:cNvPr>
          <p:cNvSpPr/>
          <p:nvPr/>
        </p:nvSpPr>
        <p:spPr>
          <a:xfrm>
            <a:off x="5371427" y="562235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0" name="Organigramme : Connecteur 239">
            <a:extLst>
              <a:ext uri="{FF2B5EF4-FFF2-40B4-BE49-F238E27FC236}">
                <a16:creationId xmlns:a16="http://schemas.microsoft.com/office/drawing/2014/main" id="{24E28D1B-44CA-468D-BD1D-BD387FFBD2E5}"/>
              </a:ext>
            </a:extLst>
          </p:cNvPr>
          <p:cNvSpPr/>
          <p:nvPr/>
        </p:nvSpPr>
        <p:spPr>
          <a:xfrm>
            <a:off x="5375655" y="576966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1" name="Organigramme : Connecteur 240">
            <a:extLst>
              <a:ext uri="{FF2B5EF4-FFF2-40B4-BE49-F238E27FC236}">
                <a16:creationId xmlns:a16="http://schemas.microsoft.com/office/drawing/2014/main" id="{3694B76E-4F62-4B3C-B640-9BA7638C5C4C}"/>
              </a:ext>
            </a:extLst>
          </p:cNvPr>
          <p:cNvSpPr/>
          <p:nvPr/>
        </p:nvSpPr>
        <p:spPr>
          <a:xfrm>
            <a:off x="5611465" y="577157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9" name="Organigramme : Connecteur 248">
            <a:extLst>
              <a:ext uri="{FF2B5EF4-FFF2-40B4-BE49-F238E27FC236}">
                <a16:creationId xmlns:a16="http://schemas.microsoft.com/office/drawing/2014/main" id="{643CBD7F-0523-4FE8-AE63-55621CCD9E22}"/>
              </a:ext>
            </a:extLst>
          </p:cNvPr>
          <p:cNvSpPr/>
          <p:nvPr/>
        </p:nvSpPr>
        <p:spPr>
          <a:xfrm>
            <a:off x="5058099" y="653142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0" name="Organigramme : Connecteur 249">
            <a:extLst>
              <a:ext uri="{FF2B5EF4-FFF2-40B4-BE49-F238E27FC236}">
                <a16:creationId xmlns:a16="http://schemas.microsoft.com/office/drawing/2014/main" id="{480FF83E-2BE9-401F-BA18-57A417F01617}"/>
              </a:ext>
            </a:extLst>
          </p:cNvPr>
          <p:cNvSpPr/>
          <p:nvPr/>
        </p:nvSpPr>
        <p:spPr>
          <a:xfrm>
            <a:off x="5372479" y="65503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1" name="Organigramme : Connecteur 250">
            <a:extLst>
              <a:ext uri="{FF2B5EF4-FFF2-40B4-BE49-F238E27FC236}">
                <a16:creationId xmlns:a16="http://schemas.microsoft.com/office/drawing/2014/main" id="{08B8DD2C-4BC8-46C5-BC81-4649F727EAE5}"/>
              </a:ext>
            </a:extLst>
          </p:cNvPr>
          <p:cNvSpPr/>
          <p:nvPr/>
        </p:nvSpPr>
        <p:spPr>
          <a:xfrm>
            <a:off x="5617567" y="65540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2" name="Organigramme : Connecteur 251">
            <a:extLst>
              <a:ext uri="{FF2B5EF4-FFF2-40B4-BE49-F238E27FC236}">
                <a16:creationId xmlns:a16="http://schemas.microsoft.com/office/drawing/2014/main" id="{A3103888-40AA-4CF1-914B-B0186059CAED}"/>
              </a:ext>
            </a:extLst>
          </p:cNvPr>
          <p:cNvSpPr/>
          <p:nvPr/>
        </p:nvSpPr>
        <p:spPr>
          <a:xfrm>
            <a:off x="5065917" y="6240985"/>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3" name="Organigramme : Connecteur 252">
            <a:extLst>
              <a:ext uri="{FF2B5EF4-FFF2-40B4-BE49-F238E27FC236}">
                <a16:creationId xmlns:a16="http://schemas.microsoft.com/office/drawing/2014/main" id="{4B600AA5-8218-4950-AEE4-6A5E2544C736}"/>
              </a:ext>
            </a:extLst>
          </p:cNvPr>
          <p:cNvSpPr/>
          <p:nvPr/>
        </p:nvSpPr>
        <p:spPr>
          <a:xfrm>
            <a:off x="5377505" y="62589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5" name="Cercle : creux 254">
            <a:extLst>
              <a:ext uri="{FF2B5EF4-FFF2-40B4-BE49-F238E27FC236}">
                <a16:creationId xmlns:a16="http://schemas.microsoft.com/office/drawing/2014/main" id="{A36B81FA-9145-4259-AD71-DCBDE227FDF2}"/>
              </a:ext>
            </a:extLst>
          </p:cNvPr>
          <p:cNvSpPr/>
          <p:nvPr/>
        </p:nvSpPr>
        <p:spPr>
          <a:xfrm>
            <a:off x="5627658" y="626210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6" name="Cercle : creux 255">
            <a:extLst>
              <a:ext uri="{FF2B5EF4-FFF2-40B4-BE49-F238E27FC236}">
                <a16:creationId xmlns:a16="http://schemas.microsoft.com/office/drawing/2014/main" id="{FA78E439-ED55-4F60-A60F-7D7A7A7F875D}"/>
              </a:ext>
            </a:extLst>
          </p:cNvPr>
          <p:cNvSpPr/>
          <p:nvPr/>
        </p:nvSpPr>
        <p:spPr>
          <a:xfrm>
            <a:off x="5049307" y="499475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7" name="Cercle : creux 256">
            <a:extLst>
              <a:ext uri="{FF2B5EF4-FFF2-40B4-BE49-F238E27FC236}">
                <a16:creationId xmlns:a16="http://schemas.microsoft.com/office/drawing/2014/main" id="{A2BDF78B-479E-4CA7-8CFB-987DED6E247F}"/>
              </a:ext>
            </a:extLst>
          </p:cNvPr>
          <p:cNvSpPr/>
          <p:nvPr/>
        </p:nvSpPr>
        <p:spPr>
          <a:xfrm>
            <a:off x="5619286" y="504122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8" name="Cercle : creux 257">
            <a:extLst>
              <a:ext uri="{FF2B5EF4-FFF2-40B4-BE49-F238E27FC236}">
                <a16:creationId xmlns:a16="http://schemas.microsoft.com/office/drawing/2014/main" id="{4EC2D7DF-2EEB-4C30-B717-70B9B4264AB4}"/>
              </a:ext>
            </a:extLst>
          </p:cNvPr>
          <p:cNvSpPr/>
          <p:nvPr/>
        </p:nvSpPr>
        <p:spPr>
          <a:xfrm>
            <a:off x="5379795" y="47514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9" name="Cercle : creux 258">
            <a:extLst>
              <a:ext uri="{FF2B5EF4-FFF2-40B4-BE49-F238E27FC236}">
                <a16:creationId xmlns:a16="http://schemas.microsoft.com/office/drawing/2014/main" id="{95363AF1-5A6D-4ABC-AF39-2B288216D25B}"/>
              </a:ext>
            </a:extLst>
          </p:cNvPr>
          <p:cNvSpPr/>
          <p:nvPr/>
        </p:nvSpPr>
        <p:spPr>
          <a:xfrm>
            <a:off x="5050977" y="47100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0" name="Cercle : creux 259">
            <a:extLst>
              <a:ext uri="{FF2B5EF4-FFF2-40B4-BE49-F238E27FC236}">
                <a16:creationId xmlns:a16="http://schemas.microsoft.com/office/drawing/2014/main" id="{E698FC9C-5704-445A-94FC-ADF8F6C44E54}"/>
              </a:ext>
            </a:extLst>
          </p:cNvPr>
          <p:cNvSpPr/>
          <p:nvPr/>
        </p:nvSpPr>
        <p:spPr>
          <a:xfrm>
            <a:off x="5620956" y="47565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1" name="Cercle : creux 260">
            <a:extLst>
              <a:ext uri="{FF2B5EF4-FFF2-40B4-BE49-F238E27FC236}">
                <a16:creationId xmlns:a16="http://schemas.microsoft.com/office/drawing/2014/main" id="{AA2A548D-8D60-4F82-82AE-75DA5562AA7B}"/>
              </a:ext>
            </a:extLst>
          </p:cNvPr>
          <p:cNvSpPr/>
          <p:nvPr/>
        </p:nvSpPr>
        <p:spPr>
          <a:xfrm>
            <a:off x="5376446" y="44466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2" name="Cercle : creux 261">
            <a:extLst>
              <a:ext uri="{FF2B5EF4-FFF2-40B4-BE49-F238E27FC236}">
                <a16:creationId xmlns:a16="http://schemas.microsoft.com/office/drawing/2014/main" id="{A3AEE2CA-56AF-4044-8E4C-2A35A982BA03}"/>
              </a:ext>
            </a:extLst>
          </p:cNvPr>
          <p:cNvSpPr/>
          <p:nvPr/>
        </p:nvSpPr>
        <p:spPr>
          <a:xfrm>
            <a:off x="5047628" y="44052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4" name="Cercle : creux 263">
            <a:extLst>
              <a:ext uri="{FF2B5EF4-FFF2-40B4-BE49-F238E27FC236}">
                <a16:creationId xmlns:a16="http://schemas.microsoft.com/office/drawing/2014/main" id="{483B5A14-34EF-4B10-9E6C-EB351CF25A75}"/>
              </a:ext>
            </a:extLst>
          </p:cNvPr>
          <p:cNvSpPr/>
          <p:nvPr/>
        </p:nvSpPr>
        <p:spPr>
          <a:xfrm>
            <a:off x="5381471" y="416032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5" name="Cercle : creux 264">
            <a:extLst>
              <a:ext uri="{FF2B5EF4-FFF2-40B4-BE49-F238E27FC236}">
                <a16:creationId xmlns:a16="http://schemas.microsoft.com/office/drawing/2014/main" id="{A4F93541-2333-4B3C-A7E5-2F043E6D3C3F}"/>
              </a:ext>
            </a:extLst>
          </p:cNvPr>
          <p:cNvSpPr/>
          <p:nvPr/>
        </p:nvSpPr>
        <p:spPr>
          <a:xfrm>
            <a:off x="5047629" y="41238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8" name="Cercle : creux 267">
            <a:extLst>
              <a:ext uri="{FF2B5EF4-FFF2-40B4-BE49-F238E27FC236}">
                <a16:creationId xmlns:a16="http://schemas.microsoft.com/office/drawing/2014/main" id="{7ADC93E5-E823-4652-B396-ADC14FEB7A41}"/>
              </a:ext>
            </a:extLst>
          </p:cNvPr>
          <p:cNvSpPr/>
          <p:nvPr/>
        </p:nvSpPr>
        <p:spPr>
          <a:xfrm>
            <a:off x="5049304" y="38442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9" name="Cercle : creux 268">
            <a:extLst>
              <a:ext uri="{FF2B5EF4-FFF2-40B4-BE49-F238E27FC236}">
                <a16:creationId xmlns:a16="http://schemas.microsoft.com/office/drawing/2014/main" id="{3E97DB8D-3243-4FDA-BAAC-1AEC50F3E550}"/>
              </a:ext>
            </a:extLst>
          </p:cNvPr>
          <p:cNvSpPr/>
          <p:nvPr/>
        </p:nvSpPr>
        <p:spPr>
          <a:xfrm>
            <a:off x="5619283" y="38906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1" name="Cercle : creux 270">
            <a:extLst>
              <a:ext uri="{FF2B5EF4-FFF2-40B4-BE49-F238E27FC236}">
                <a16:creationId xmlns:a16="http://schemas.microsoft.com/office/drawing/2014/main" id="{260C9110-7A42-4846-B448-273F13C8177E}"/>
              </a:ext>
            </a:extLst>
          </p:cNvPr>
          <p:cNvSpPr/>
          <p:nvPr/>
        </p:nvSpPr>
        <p:spPr>
          <a:xfrm>
            <a:off x="5050980" y="35394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2" name="Cercle : creux 271">
            <a:extLst>
              <a:ext uri="{FF2B5EF4-FFF2-40B4-BE49-F238E27FC236}">
                <a16:creationId xmlns:a16="http://schemas.microsoft.com/office/drawing/2014/main" id="{0956993E-C1E6-4843-855E-B8110D330FE4}"/>
              </a:ext>
            </a:extLst>
          </p:cNvPr>
          <p:cNvSpPr/>
          <p:nvPr/>
        </p:nvSpPr>
        <p:spPr>
          <a:xfrm>
            <a:off x="5620959" y="35858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4" name="Organigramme : Connecteur 273">
            <a:extLst>
              <a:ext uri="{FF2B5EF4-FFF2-40B4-BE49-F238E27FC236}">
                <a16:creationId xmlns:a16="http://schemas.microsoft.com/office/drawing/2014/main" id="{F1E1E301-7B4D-4342-8577-D444B65EBF4C}"/>
              </a:ext>
            </a:extLst>
          </p:cNvPr>
          <p:cNvSpPr/>
          <p:nvPr/>
        </p:nvSpPr>
        <p:spPr>
          <a:xfrm>
            <a:off x="6429245" y="65487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5" name="Organigramme : Connecteur 274">
            <a:extLst>
              <a:ext uri="{FF2B5EF4-FFF2-40B4-BE49-F238E27FC236}">
                <a16:creationId xmlns:a16="http://schemas.microsoft.com/office/drawing/2014/main" id="{88D6C5A1-47CE-4FFF-AD83-F438F3F03FE8}"/>
              </a:ext>
            </a:extLst>
          </p:cNvPr>
          <p:cNvSpPr/>
          <p:nvPr/>
        </p:nvSpPr>
        <p:spPr>
          <a:xfrm>
            <a:off x="6677682" y="654903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3" name="Organigramme : Connecteur 272">
            <a:extLst>
              <a:ext uri="{FF2B5EF4-FFF2-40B4-BE49-F238E27FC236}">
                <a16:creationId xmlns:a16="http://schemas.microsoft.com/office/drawing/2014/main" id="{0B362BE8-1711-4441-8EE5-C0940330452D}"/>
              </a:ext>
            </a:extLst>
          </p:cNvPr>
          <p:cNvSpPr/>
          <p:nvPr/>
        </p:nvSpPr>
        <p:spPr>
          <a:xfrm>
            <a:off x="6141657" y="652305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6" name="Organigramme : Connecteur 275">
            <a:extLst>
              <a:ext uri="{FF2B5EF4-FFF2-40B4-BE49-F238E27FC236}">
                <a16:creationId xmlns:a16="http://schemas.microsoft.com/office/drawing/2014/main" id="{7CC6B45B-DE0E-4963-A8E8-1527B404D2BA}"/>
              </a:ext>
            </a:extLst>
          </p:cNvPr>
          <p:cNvSpPr/>
          <p:nvPr/>
        </p:nvSpPr>
        <p:spPr>
          <a:xfrm>
            <a:off x="6427565" y="62489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8" name="Organigramme : Connecteur 277">
            <a:extLst>
              <a:ext uri="{FF2B5EF4-FFF2-40B4-BE49-F238E27FC236}">
                <a16:creationId xmlns:a16="http://schemas.microsoft.com/office/drawing/2014/main" id="{EB9C9539-74C8-4404-BEA8-4B30D7F6B92A}"/>
              </a:ext>
            </a:extLst>
          </p:cNvPr>
          <p:cNvSpPr/>
          <p:nvPr/>
        </p:nvSpPr>
        <p:spPr>
          <a:xfrm>
            <a:off x="6139977" y="622327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9" name="Cercle : creux 278">
            <a:extLst>
              <a:ext uri="{FF2B5EF4-FFF2-40B4-BE49-F238E27FC236}">
                <a16:creationId xmlns:a16="http://schemas.microsoft.com/office/drawing/2014/main" id="{0FB881B1-4E07-4C3E-B298-C2B820AF99E0}"/>
              </a:ext>
            </a:extLst>
          </p:cNvPr>
          <p:cNvSpPr/>
          <p:nvPr/>
        </p:nvSpPr>
        <p:spPr>
          <a:xfrm>
            <a:off x="6677692" y="62604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1" name="Cercle : creux 290">
            <a:extLst>
              <a:ext uri="{FF2B5EF4-FFF2-40B4-BE49-F238E27FC236}">
                <a16:creationId xmlns:a16="http://schemas.microsoft.com/office/drawing/2014/main" id="{E4811949-81E7-4EE3-903C-A030E48FFA16}"/>
              </a:ext>
            </a:extLst>
          </p:cNvPr>
          <p:cNvSpPr/>
          <p:nvPr/>
        </p:nvSpPr>
        <p:spPr>
          <a:xfrm>
            <a:off x="6178954" y="54877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7" name="Cercle : creux 286">
            <a:extLst>
              <a:ext uri="{FF2B5EF4-FFF2-40B4-BE49-F238E27FC236}">
                <a16:creationId xmlns:a16="http://schemas.microsoft.com/office/drawing/2014/main" id="{C5B6C7D5-C772-4D3E-B6CD-87162F2ED4CE}"/>
              </a:ext>
            </a:extLst>
          </p:cNvPr>
          <p:cNvSpPr/>
          <p:nvPr/>
        </p:nvSpPr>
        <p:spPr>
          <a:xfrm>
            <a:off x="6677654" y="56324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8" name="Cercle : creux 287">
            <a:extLst>
              <a:ext uri="{FF2B5EF4-FFF2-40B4-BE49-F238E27FC236}">
                <a16:creationId xmlns:a16="http://schemas.microsoft.com/office/drawing/2014/main" id="{AB1D79F4-E5CF-4342-9961-628850C0B877}"/>
              </a:ext>
            </a:extLst>
          </p:cNvPr>
          <p:cNvSpPr/>
          <p:nvPr/>
        </p:nvSpPr>
        <p:spPr>
          <a:xfrm>
            <a:off x="6177259" y="56233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9" name="Cercle : creux 288">
            <a:extLst>
              <a:ext uri="{FF2B5EF4-FFF2-40B4-BE49-F238E27FC236}">
                <a16:creationId xmlns:a16="http://schemas.microsoft.com/office/drawing/2014/main" id="{849D5CF0-F4A4-4759-82F0-4348BB1A6CA6}"/>
              </a:ext>
            </a:extLst>
          </p:cNvPr>
          <p:cNvSpPr/>
          <p:nvPr/>
        </p:nvSpPr>
        <p:spPr>
          <a:xfrm>
            <a:off x="6431472" y="56307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6" name="Cercle : creux 295">
            <a:extLst>
              <a:ext uri="{FF2B5EF4-FFF2-40B4-BE49-F238E27FC236}">
                <a16:creationId xmlns:a16="http://schemas.microsoft.com/office/drawing/2014/main" id="{B8FC44D4-D80D-415E-9B3B-20BD83D6AA72}"/>
              </a:ext>
            </a:extLst>
          </p:cNvPr>
          <p:cNvSpPr/>
          <p:nvPr/>
        </p:nvSpPr>
        <p:spPr>
          <a:xfrm>
            <a:off x="6421473" y="50491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7" name="Cercle : creux 296">
            <a:extLst>
              <a:ext uri="{FF2B5EF4-FFF2-40B4-BE49-F238E27FC236}">
                <a16:creationId xmlns:a16="http://schemas.microsoft.com/office/drawing/2014/main" id="{FB418F17-DBE4-413F-9023-AB85A533C043}"/>
              </a:ext>
            </a:extLst>
          </p:cNvPr>
          <p:cNvSpPr/>
          <p:nvPr/>
        </p:nvSpPr>
        <p:spPr>
          <a:xfrm>
            <a:off x="6142890" y="500771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8" name="Cercle : creux 297">
            <a:extLst>
              <a:ext uri="{FF2B5EF4-FFF2-40B4-BE49-F238E27FC236}">
                <a16:creationId xmlns:a16="http://schemas.microsoft.com/office/drawing/2014/main" id="{A7DC5E5D-29D9-4F82-A184-25CC30175F1A}"/>
              </a:ext>
            </a:extLst>
          </p:cNvPr>
          <p:cNvSpPr/>
          <p:nvPr/>
        </p:nvSpPr>
        <p:spPr>
          <a:xfrm>
            <a:off x="6682728" y="505295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9" name="Organigramme : Connecteur 298">
            <a:extLst>
              <a:ext uri="{FF2B5EF4-FFF2-40B4-BE49-F238E27FC236}">
                <a16:creationId xmlns:a16="http://schemas.microsoft.com/office/drawing/2014/main" id="{87871DE1-763D-4599-ADFF-08EA10EFEA27}"/>
              </a:ext>
            </a:extLst>
          </p:cNvPr>
          <p:cNvSpPr/>
          <p:nvPr/>
        </p:nvSpPr>
        <p:spPr>
          <a:xfrm>
            <a:off x="6441500" y="598128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0" name="Organigramme : Connecteur 299">
            <a:extLst>
              <a:ext uri="{FF2B5EF4-FFF2-40B4-BE49-F238E27FC236}">
                <a16:creationId xmlns:a16="http://schemas.microsoft.com/office/drawing/2014/main" id="{81C3F8BC-C0F5-4AF7-A552-4AA88669ECB2}"/>
              </a:ext>
            </a:extLst>
          </p:cNvPr>
          <p:cNvSpPr/>
          <p:nvPr/>
        </p:nvSpPr>
        <p:spPr>
          <a:xfrm>
            <a:off x="6692219" y="598471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1" name="Cercle : creux 300">
            <a:extLst>
              <a:ext uri="{FF2B5EF4-FFF2-40B4-BE49-F238E27FC236}">
                <a16:creationId xmlns:a16="http://schemas.microsoft.com/office/drawing/2014/main" id="{82181567-7138-427F-82F3-2981F5255B53}"/>
              </a:ext>
            </a:extLst>
          </p:cNvPr>
          <p:cNvSpPr/>
          <p:nvPr/>
        </p:nvSpPr>
        <p:spPr>
          <a:xfrm>
            <a:off x="6425015" y="47656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2" name="Cercle : creux 301">
            <a:extLst>
              <a:ext uri="{FF2B5EF4-FFF2-40B4-BE49-F238E27FC236}">
                <a16:creationId xmlns:a16="http://schemas.microsoft.com/office/drawing/2014/main" id="{6699A478-2C1B-46BD-89AA-D4D4A8FFEB21}"/>
              </a:ext>
            </a:extLst>
          </p:cNvPr>
          <p:cNvSpPr/>
          <p:nvPr/>
        </p:nvSpPr>
        <p:spPr>
          <a:xfrm>
            <a:off x="6146432" y="472420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3" name="Cercle : creux 302">
            <a:extLst>
              <a:ext uri="{FF2B5EF4-FFF2-40B4-BE49-F238E27FC236}">
                <a16:creationId xmlns:a16="http://schemas.microsoft.com/office/drawing/2014/main" id="{57BF6B77-62E3-4BAE-9235-26190C1D8CE5}"/>
              </a:ext>
            </a:extLst>
          </p:cNvPr>
          <p:cNvSpPr/>
          <p:nvPr/>
        </p:nvSpPr>
        <p:spPr>
          <a:xfrm>
            <a:off x="6686270" y="47694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8" name="Cercle : creux 307">
            <a:extLst>
              <a:ext uri="{FF2B5EF4-FFF2-40B4-BE49-F238E27FC236}">
                <a16:creationId xmlns:a16="http://schemas.microsoft.com/office/drawing/2014/main" id="{8DF2C568-019E-473B-9740-75D172DE06C7}"/>
              </a:ext>
            </a:extLst>
          </p:cNvPr>
          <p:cNvSpPr/>
          <p:nvPr/>
        </p:nvSpPr>
        <p:spPr>
          <a:xfrm>
            <a:off x="6153535" y="411994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1" name="Cercle : creux 310">
            <a:extLst>
              <a:ext uri="{FF2B5EF4-FFF2-40B4-BE49-F238E27FC236}">
                <a16:creationId xmlns:a16="http://schemas.microsoft.com/office/drawing/2014/main" id="{761D25D1-A802-4AEF-A481-51A05E0214B6}"/>
              </a:ext>
            </a:extLst>
          </p:cNvPr>
          <p:cNvSpPr/>
          <p:nvPr/>
        </p:nvSpPr>
        <p:spPr>
          <a:xfrm>
            <a:off x="6146455" y="384174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2" name="Cercle : creux 311">
            <a:extLst>
              <a:ext uri="{FF2B5EF4-FFF2-40B4-BE49-F238E27FC236}">
                <a16:creationId xmlns:a16="http://schemas.microsoft.com/office/drawing/2014/main" id="{9BAA1FFE-48C4-46EB-B069-2D503985E62C}"/>
              </a:ext>
            </a:extLst>
          </p:cNvPr>
          <p:cNvSpPr/>
          <p:nvPr/>
        </p:nvSpPr>
        <p:spPr>
          <a:xfrm>
            <a:off x="6686293" y="388697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4" name="Cercle : creux 313">
            <a:extLst>
              <a:ext uri="{FF2B5EF4-FFF2-40B4-BE49-F238E27FC236}">
                <a16:creationId xmlns:a16="http://schemas.microsoft.com/office/drawing/2014/main" id="{220A0DFB-0E68-428B-AEA1-B756D1DDF72A}"/>
              </a:ext>
            </a:extLst>
          </p:cNvPr>
          <p:cNvSpPr/>
          <p:nvPr/>
        </p:nvSpPr>
        <p:spPr>
          <a:xfrm>
            <a:off x="6141134" y="354401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5" name="Cercle : creux 314">
            <a:extLst>
              <a:ext uri="{FF2B5EF4-FFF2-40B4-BE49-F238E27FC236}">
                <a16:creationId xmlns:a16="http://schemas.microsoft.com/office/drawing/2014/main" id="{1771AED9-29C6-4660-941D-383FDF331C64}"/>
              </a:ext>
            </a:extLst>
          </p:cNvPr>
          <p:cNvSpPr/>
          <p:nvPr/>
        </p:nvSpPr>
        <p:spPr>
          <a:xfrm>
            <a:off x="6680972" y="35892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6" name="Cercle : creux 315">
            <a:extLst>
              <a:ext uri="{FF2B5EF4-FFF2-40B4-BE49-F238E27FC236}">
                <a16:creationId xmlns:a16="http://schemas.microsoft.com/office/drawing/2014/main" id="{24056ABC-9AB4-4478-A854-0009F1F97556}"/>
              </a:ext>
            </a:extLst>
          </p:cNvPr>
          <p:cNvSpPr/>
          <p:nvPr/>
        </p:nvSpPr>
        <p:spPr>
          <a:xfrm>
            <a:off x="7096268" y="651932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9" name="Cercle : creux 318">
            <a:extLst>
              <a:ext uri="{FF2B5EF4-FFF2-40B4-BE49-F238E27FC236}">
                <a16:creationId xmlns:a16="http://schemas.microsoft.com/office/drawing/2014/main" id="{19C19F4F-161D-4970-9E6B-5969736D4A92}"/>
              </a:ext>
            </a:extLst>
          </p:cNvPr>
          <p:cNvSpPr/>
          <p:nvPr/>
        </p:nvSpPr>
        <p:spPr>
          <a:xfrm>
            <a:off x="7099822" y="5002393"/>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0" name="Cercle : creux 319">
            <a:extLst>
              <a:ext uri="{FF2B5EF4-FFF2-40B4-BE49-F238E27FC236}">
                <a16:creationId xmlns:a16="http://schemas.microsoft.com/office/drawing/2014/main" id="{CFD35236-740F-49B5-99ED-6D88A7ADFCC4}"/>
              </a:ext>
            </a:extLst>
          </p:cNvPr>
          <p:cNvSpPr/>
          <p:nvPr/>
        </p:nvSpPr>
        <p:spPr>
          <a:xfrm>
            <a:off x="7098058" y="3538645"/>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1" name="Cercle : creux 320">
            <a:extLst>
              <a:ext uri="{FF2B5EF4-FFF2-40B4-BE49-F238E27FC236}">
                <a16:creationId xmlns:a16="http://schemas.microsoft.com/office/drawing/2014/main" id="{FBBF2CA3-C83B-429F-A5C7-E4A2AB0CC2B6}"/>
              </a:ext>
            </a:extLst>
          </p:cNvPr>
          <p:cNvSpPr/>
          <p:nvPr/>
        </p:nvSpPr>
        <p:spPr>
          <a:xfrm>
            <a:off x="7108683" y="383635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2" name="Cercle : creux 321">
            <a:extLst>
              <a:ext uri="{FF2B5EF4-FFF2-40B4-BE49-F238E27FC236}">
                <a16:creationId xmlns:a16="http://schemas.microsoft.com/office/drawing/2014/main" id="{DF00AB1F-0A80-4845-8D17-B091196692F4}"/>
              </a:ext>
            </a:extLst>
          </p:cNvPr>
          <p:cNvSpPr/>
          <p:nvPr/>
        </p:nvSpPr>
        <p:spPr>
          <a:xfrm>
            <a:off x="7103368" y="471885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8" name="Organigramme : Connecteur 67">
            <a:extLst>
              <a:ext uri="{FF2B5EF4-FFF2-40B4-BE49-F238E27FC236}">
                <a16:creationId xmlns:a16="http://schemas.microsoft.com/office/drawing/2014/main" id="{F59917A4-7D50-4EE2-93E6-82854604AB09}"/>
              </a:ext>
            </a:extLst>
          </p:cNvPr>
          <p:cNvSpPr/>
          <p:nvPr/>
        </p:nvSpPr>
        <p:spPr>
          <a:xfrm>
            <a:off x="6187381" y="576822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1" name="Organigramme : Connecteur 280">
            <a:extLst>
              <a:ext uri="{FF2B5EF4-FFF2-40B4-BE49-F238E27FC236}">
                <a16:creationId xmlns:a16="http://schemas.microsoft.com/office/drawing/2014/main" id="{D2937EB1-1C61-4EE1-9563-68588FC3412F}"/>
              </a:ext>
            </a:extLst>
          </p:cNvPr>
          <p:cNvSpPr/>
          <p:nvPr/>
        </p:nvSpPr>
        <p:spPr>
          <a:xfrm>
            <a:off x="6146998" y="594695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2" name="Organigramme : Connecteur 281">
            <a:extLst>
              <a:ext uri="{FF2B5EF4-FFF2-40B4-BE49-F238E27FC236}">
                <a16:creationId xmlns:a16="http://schemas.microsoft.com/office/drawing/2014/main" id="{4151CAA3-69A7-44BA-BE7D-B56AF63E4205}"/>
              </a:ext>
            </a:extLst>
          </p:cNvPr>
          <p:cNvSpPr/>
          <p:nvPr/>
        </p:nvSpPr>
        <p:spPr>
          <a:xfrm>
            <a:off x="6427324" y="57597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3" name="Organigramme : Connecteur 282">
            <a:extLst>
              <a:ext uri="{FF2B5EF4-FFF2-40B4-BE49-F238E27FC236}">
                <a16:creationId xmlns:a16="http://schemas.microsoft.com/office/drawing/2014/main" id="{5F948F2B-1C31-46FA-BB42-8B1783D6B3DC}"/>
              </a:ext>
            </a:extLst>
          </p:cNvPr>
          <p:cNvSpPr/>
          <p:nvPr/>
        </p:nvSpPr>
        <p:spPr>
          <a:xfrm>
            <a:off x="6678043" y="576320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24" name="Cercle : creux 323">
            <a:extLst>
              <a:ext uri="{FF2B5EF4-FFF2-40B4-BE49-F238E27FC236}">
                <a16:creationId xmlns:a16="http://schemas.microsoft.com/office/drawing/2014/main" id="{841CB78C-849A-43CD-B23F-26BECBC4A542}"/>
              </a:ext>
            </a:extLst>
          </p:cNvPr>
          <p:cNvSpPr/>
          <p:nvPr/>
        </p:nvSpPr>
        <p:spPr>
          <a:xfrm>
            <a:off x="7141693" y="562887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3" name="Cercle : creux 322">
            <a:extLst>
              <a:ext uri="{FF2B5EF4-FFF2-40B4-BE49-F238E27FC236}">
                <a16:creationId xmlns:a16="http://schemas.microsoft.com/office/drawing/2014/main" id="{F194B9EC-870A-4628-90B1-BEBD6833FAB9}"/>
              </a:ext>
            </a:extLst>
          </p:cNvPr>
          <p:cNvSpPr/>
          <p:nvPr/>
        </p:nvSpPr>
        <p:spPr>
          <a:xfrm>
            <a:off x="7143467" y="57582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8" name="Cercle : creux 317">
            <a:extLst>
              <a:ext uri="{FF2B5EF4-FFF2-40B4-BE49-F238E27FC236}">
                <a16:creationId xmlns:a16="http://schemas.microsoft.com/office/drawing/2014/main" id="{FF9F967C-1B2E-4F8B-A15A-246226213FCA}"/>
              </a:ext>
            </a:extLst>
          </p:cNvPr>
          <p:cNvSpPr/>
          <p:nvPr/>
        </p:nvSpPr>
        <p:spPr>
          <a:xfrm>
            <a:off x="7099805" y="594339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5" name="Organigramme : Connecteur 324">
            <a:extLst>
              <a:ext uri="{FF2B5EF4-FFF2-40B4-BE49-F238E27FC236}">
                <a16:creationId xmlns:a16="http://schemas.microsoft.com/office/drawing/2014/main" id="{E50A729E-5965-444D-B628-D75B54E31A1E}"/>
              </a:ext>
            </a:extLst>
          </p:cNvPr>
          <p:cNvSpPr/>
          <p:nvPr/>
        </p:nvSpPr>
        <p:spPr>
          <a:xfrm>
            <a:off x="7100454" y="622682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8" name="Sous-titre 6">
            <a:extLst>
              <a:ext uri="{FF2B5EF4-FFF2-40B4-BE49-F238E27FC236}">
                <a16:creationId xmlns:a16="http://schemas.microsoft.com/office/drawing/2014/main" id="{A019EB4A-2D09-47BA-85BC-11FA68865C9D}"/>
              </a:ext>
            </a:extLst>
          </p:cNvPr>
          <p:cNvSpPr txBox="1">
            <a:spLocks/>
          </p:cNvSpPr>
          <p:nvPr/>
        </p:nvSpPr>
        <p:spPr>
          <a:xfrm>
            <a:off x="8214873" y="3268121"/>
            <a:ext cx="2005627" cy="785370"/>
          </a:xfrm>
          <a:prstGeom prst="rect">
            <a:avLst/>
          </a:prstGeom>
          <a:ln>
            <a:solidFill>
              <a:schemeClr val="bg1"/>
            </a:solidFill>
          </a:ln>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r>
              <a:rPr lang="fr-FR" sz="2400" b="1" dirty="0">
                <a:solidFill>
                  <a:schemeClr val="bg1"/>
                </a:solidFill>
                <a:latin typeface="Verdana"/>
              </a:rPr>
              <a:t>DES OUTILS</a:t>
            </a:r>
          </a:p>
        </p:txBody>
      </p:sp>
      <p:sp>
        <p:nvSpPr>
          <p:cNvPr id="209" name="Sous-titre 6">
            <a:extLst>
              <a:ext uri="{FF2B5EF4-FFF2-40B4-BE49-F238E27FC236}">
                <a16:creationId xmlns:a16="http://schemas.microsoft.com/office/drawing/2014/main" id="{F3DB22F3-91E0-422A-AB38-AF61679FBC52}"/>
              </a:ext>
            </a:extLst>
          </p:cNvPr>
          <p:cNvSpPr txBox="1">
            <a:spLocks/>
          </p:cNvSpPr>
          <p:nvPr/>
        </p:nvSpPr>
        <p:spPr>
          <a:xfrm>
            <a:off x="8132162" y="3810778"/>
            <a:ext cx="3778788" cy="305213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endParaRPr lang="fr-FR" sz="2000" b="1" dirty="0">
              <a:solidFill>
                <a:srgbClr val="E53F34"/>
              </a:solidFill>
              <a:latin typeface="Verdana"/>
            </a:endParaRPr>
          </a:p>
          <a:p>
            <a:pPr marL="285750" indent="-285750" algn="l">
              <a:buFont typeface="Wingdings" panose="05000000000000000000" pitchFamily="2" charset="2"/>
              <a:buChar char="ü"/>
            </a:pPr>
            <a:endParaRPr lang="fr-FR" sz="1600" b="1" dirty="0">
              <a:solidFill>
                <a:srgbClr val="0070C0"/>
              </a:solidFill>
              <a:latin typeface="Verdana"/>
            </a:endParaRPr>
          </a:p>
          <a:p>
            <a:pPr marL="285750" indent="-285750" algn="l">
              <a:buFont typeface="Wingdings" panose="05000000000000000000" pitchFamily="2" charset="2"/>
              <a:buChar char="ü"/>
            </a:pPr>
            <a:endParaRPr lang="fr-FR" sz="1600" b="1" dirty="0">
              <a:solidFill>
                <a:srgbClr val="0070C0"/>
              </a:solidFill>
              <a:latin typeface="Verdana"/>
            </a:endParaRPr>
          </a:p>
          <a:p>
            <a:pPr algn="l"/>
            <a:endParaRPr lang="fr-FR" sz="1600" b="1" dirty="0">
              <a:solidFill>
                <a:srgbClr val="0070C0"/>
              </a:solidFill>
              <a:latin typeface="Verdana"/>
            </a:endParaRPr>
          </a:p>
          <a:p>
            <a:pPr marL="285750" indent="-285750" algn="l">
              <a:buFont typeface="Wingdings" panose="05000000000000000000" pitchFamily="2" charset="2"/>
              <a:buChar char="ü"/>
            </a:pPr>
            <a:endParaRPr lang="fr-FR" sz="1600" b="1" dirty="0">
              <a:solidFill>
                <a:srgbClr val="0070C0"/>
              </a:solidFill>
              <a:latin typeface="Verdana"/>
            </a:endParaRPr>
          </a:p>
          <a:p>
            <a:pPr marL="285750" indent="-285750" algn="l">
              <a:buFont typeface="Wingdings" panose="05000000000000000000" pitchFamily="2" charset="2"/>
              <a:buChar char="ü"/>
            </a:pPr>
            <a:r>
              <a:rPr lang="fr-FR" sz="1600" b="1" dirty="0">
                <a:solidFill>
                  <a:srgbClr val="0070C0"/>
                </a:solidFill>
                <a:latin typeface="Verdana"/>
              </a:rPr>
              <a:t>Communication</a:t>
            </a:r>
          </a:p>
          <a:p>
            <a:pPr marL="285750" indent="-285750" algn="l">
              <a:buFont typeface="Wingdings" panose="05000000000000000000" pitchFamily="2" charset="2"/>
              <a:buChar char="ü"/>
            </a:pPr>
            <a:r>
              <a:rPr lang="fr-FR" sz="1600" b="1" dirty="0">
                <a:solidFill>
                  <a:srgbClr val="0070C0"/>
                </a:solidFill>
                <a:latin typeface="Verdana"/>
              </a:rPr>
              <a:t>Etudes / Recherche</a:t>
            </a:r>
          </a:p>
          <a:p>
            <a:pPr marL="285750" indent="-285750" algn="l">
              <a:buFont typeface="Wingdings" panose="05000000000000000000" pitchFamily="2" charset="2"/>
              <a:buChar char="ü"/>
            </a:pPr>
            <a:r>
              <a:rPr lang="fr-FR" sz="1600" b="1" dirty="0">
                <a:solidFill>
                  <a:srgbClr val="0070C0"/>
                </a:solidFill>
                <a:latin typeface="Verdana"/>
              </a:rPr>
              <a:t>Ingénierie de projets européens et internationaux </a:t>
            </a:r>
            <a:endParaRPr lang="fr-FR" sz="1600" b="1" dirty="0">
              <a:solidFill>
                <a:srgbClr val="FFFFFF"/>
              </a:solidFill>
              <a:highlight>
                <a:srgbClr val="0000FF"/>
              </a:highlight>
              <a:latin typeface="Verdana"/>
            </a:endParaRPr>
          </a:p>
          <a:p>
            <a:pPr algn="l"/>
            <a:endParaRPr lang="fr-FR" sz="2000" dirty="0">
              <a:solidFill>
                <a:srgbClr val="0070C0"/>
              </a:solidFill>
              <a:latin typeface="Verdana"/>
            </a:endParaRPr>
          </a:p>
        </p:txBody>
      </p:sp>
      <p:sp>
        <p:nvSpPr>
          <p:cNvPr id="210" name="Bulle narrative : rectangle à coins arrondis 209">
            <a:extLst>
              <a:ext uri="{FF2B5EF4-FFF2-40B4-BE49-F238E27FC236}">
                <a16:creationId xmlns:a16="http://schemas.microsoft.com/office/drawing/2014/main" id="{44B92866-DD60-4169-AC83-C1096BE8E099}"/>
              </a:ext>
            </a:extLst>
          </p:cNvPr>
          <p:cNvSpPr/>
          <p:nvPr/>
        </p:nvSpPr>
        <p:spPr>
          <a:xfrm>
            <a:off x="2190919" y="3669871"/>
            <a:ext cx="5164366" cy="3015871"/>
          </a:xfrm>
          <a:prstGeom prst="wedgeRoundRectCallout">
            <a:avLst>
              <a:gd name="adj1" fmla="val 64460"/>
              <a:gd name="adj2" fmla="val 18515"/>
              <a:gd name="adj3" fmla="val 16667"/>
            </a:avLst>
          </a:prstGeom>
          <a:solidFill>
            <a:srgbClr val="FFFFFF"/>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
            </a:pPr>
            <a:r>
              <a:rPr lang="fr-FR" sz="1200" dirty="0">
                <a:solidFill>
                  <a:srgbClr val="0070C0"/>
                </a:solidFill>
              </a:rPr>
              <a:t>Calques avec nouveaux logos (</a:t>
            </a:r>
            <a:r>
              <a:rPr lang="fr-FR" sz="1200" dirty="0" err="1">
                <a:solidFill>
                  <a:srgbClr val="0070C0"/>
                </a:solidFill>
              </a:rPr>
              <a:t>doc.génériques</a:t>
            </a:r>
            <a:r>
              <a:rPr lang="fr-FR" sz="1200" dirty="0">
                <a:solidFill>
                  <a:srgbClr val="0070C0"/>
                </a:solidFill>
              </a:rPr>
              <a:t> et spécifiques) et document de présentation générique</a:t>
            </a:r>
          </a:p>
          <a:p>
            <a:pPr marL="285750" indent="-285750">
              <a:buFont typeface="Wingdings" panose="05000000000000000000" pitchFamily="2" charset="2"/>
              <a:buChar char="§"/>
            </a:pPr>
            <a:r>
              <a:rPr lang="fr-FR" sz="1200" dirty="0">
                <a:solidFill>
                  <a:srgbClr val="0070C0"/>
                </a:solidFill>
              </a:rPr>
              <a:t>Infolettre RI interne et externe</a:t>
            </a:r>
          </a:p>
          <a:p>
            <a:pPr marL="285750" indent="-285750">
              <a:buFont typeface="Wingdings" panose="05000000000000000000" pitchFamily="2" charset="2"/>
              <a:buChar char="§"/>
            </a:pPr>
            <a:r>
              <a:rPr lang="fr-FR" sz="1200" dirty="0">
                <a:solidFill>
                  <a:srgbClr val="0070C0"/>
                </a:solidFill>
              </a:rPr>
              <a:t>Vignettes vidéos ou podcast </a:t>
            </a:r>
            <a:r>
              <a:rPr lang="fr-FR" sz="1200" dirty="0" err="1">
                <a:solidFill>
                  <a:srgbClr val="0070C0"/>
                </a:solidFill>
              </a:rPr>
              <a:t>Kémalaké</a:t>
            </a:r>
            <a:r>
              <a:rPr lang="fr-FR" sz="1200" dirty="0">
                <a:solidFill>
                  <a:srgbClr val="0070C0"/>
                </a:solidFill>
              </a:rPr>
              <a:t> étudiants et enseignants étrangers, en mobilité , architectes invités (</a:t>
            </a:r>
            <a:r>
              <a:rPr lang="fr-FR" sz="1200" dirty="0" err="1">
                <a:solidFill>
                  <a:srgbClr val="0070C0"/>
                </a:solidFill>
              </a:rPr>
              <a:t>Malaqu’estionnaire</a:t>
            </a:r>
            <a:r>
              <a:rPr lang="fr-FR" sz="1200" dirty="0">
                <a:solidFill>
                  <a:srgbClr val="0070C0"/>
                </a:solidFill>
              </a:rPr>
              <a:t>)</a:t>
            </a:r>
          </a:p>
          <a:p>
            <a:pPr marL="285750" indent="-285750">
              <a:buFont typeface="Wingdings" panose="05000000000000000000" pitchFamily="2" charset="2"/>
              <a:buChar char="§"/>
            </a:pPr>
            <a:r>
              <a:rPr lang="fr-FR" sz="1200" dirty="0">
                <a:solidFill>
                  <a:srgbClr val="0070C0"/>
                </a:solidFill>
              </a:rPr>
              <a:t>Courtes vidéos de présentation des départements master et laboratoires de Recherche sous-titrées</a:t>
            </a:r>
          </a:p>
          <a:p>
            <a:pPr marL="285750" indent="-285750">
              <a:buFont typeface="Wingdings" panose="05000000000000000000" pitchFamily="2" charset="2"/>
              <a:buChar char="§"/>
            </a:pPr>
            <a:r>
              <a:rPr lang="fr-FR" sz="1200" dirty="0">
                <a:solidFill>
                  <a:srgbClr val="0070C0"/>
                </a:solidFill>
              </a:rPr>
              <a:t>Mise en lumière des dispositifs particuliers (ex. Renzo Piano)</a:t>
            </a:r>
          </a:p>
          <a:p>
            <a:pPr marL="285750" indent="-285750">
              <a:buFont typeface="Wingdings" panose="05000000000000000000" pitchFamily="2" charset="2"/>
              <a:buChar char="§"/>
            </a:pPr>
            <a:r>
              <a:rPr lang="fr-FR" sz="1200" dirty="0">
                <a:solidFill>
                  <a:srgbClr val="0070C0"/>
                </a:solidFill>
              </a:rPr>
              <a:t>Pages dédiées aux projets internationaux sur le site web de l’école</a:t>
            </a:r>
          </a:p>
          <a:p>
            <a:pPr marL="285750" indent="-285750">
              <a:buFont typeface="Wingdings" panose="05000000000000000000" pitchFamily="2" charset="2"/>
              <a:buChar char="§"/>
            </a:pPr>
            <a:r>
              <a:rPr lang="fr-FR" sz="1200" dirty="0">
                <a:solidFill>
                  <a:srgbClr val="0070C0"/>
                </a:solidFill>
              </a:rPr>
              <a:t>Célébrer avec les partenaires internationaux les journées nationales de l’architecture (octobre), la journée mondiale de l’habitat (7/10), des villes (10/10), des sols (5/12)</a:t>
            </a:r>
          </a:p>
          <a:p>
            <a:pPr marL="285750" indent="-285750">
              <a:buFont typeface="Wingdings" panose="05000000000000000000" pitchFamily="2" charset="2"/>
              <a:buChar char="§"/>
            </a:pPr>
            <a:r>
              <a:rPr lang="fr-FR" sz="1200" dirty="0">
                <a:solidFill>
                  <a:srgbClr val="0070C0"/>
                </a:solidFill>
              </a:rPr>
              <a:t>Proposer des enseignants et partenaires de l’école pour distinctions honorifiques</a:t>
            </a:r>
          </a:p>
        </p:txBody>
      </p:sp>
    </p:spTree>
    <p:extLst>
      <p:ext uri="{BB962C8B-B14F-4D97-AF65-F5344CB8AC3E}">
        <p14:creationId xmlns:p14="http://schemas.microsoft.com/office/powerpoint/2010/main" val="15247834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Connecteur droit 24">
            <a:extLst>
              <a:ext uri="{FF2B5EF4-FFF2-40B4-BE49-F238E27FC236}">
                <a16:creationId xmlns:a16="http://schemas.microsoft.com/office/drawing/2014/main" id="{A1A2AD94-ED72-483B-973B-59C8FE188294}"/>
              </a:ext>
            </a:extLst>
          </p:cNvPr>
          <p:cNvCxnSpPr/>
          <p:nvPr/>
        </p:nvCxnSpPr>
        <p:spPr>
          <a:xfrm>
            <a:off x="2348033" y="3557803"/>
            <a:ext cx="0" cy="3213538"/>
          </a:xfrm>
          <a:prstGeom prst="line">
            <a:avLst/>
          </a:prstGeom>
        </p:spPr>
        <p:style>
          <a:lnRef idx="1">
            <a:schemeClr val="accent4"/>
          </a:lnRef>
          <a:fillRef idx="0">
            <a:schemeClr val="accent4"/>
          </a:fillRef>
          <a:effectRef idx="0">
            <a:schemeClr val="accent4"/>
          </a:effectRef>
          <a:fontRef idx="minor">
            <a:schemeClr val="tx1"/>
          </a:fontRef>
        </p:style>
      </p:cxnSp>
      <p:sp>
        <p:nvSpPr>
          <p:cNvPr id="74" name="Cercle : creux 73">
            <a:extLst>
              <a:ext uri="{FF2B5EF4-FFF2-40B4-BE49-F238E27FC236}">
                <a16:creationId xmlns:a16="http://schemas.microsoft.com/office/drawing/2014/main" id="{99CDE7C4-50C0-403D-AB92-935F70DB9520}"/>
              </a:ext>
            </a:extLst>
          </p:cNvPr>
          <p:cNvSpPr/>
          <p:nvPr/>
        </p:nvSpPr>
        <p:spPr>
          <a:xfrm>
            <a:off x="2239717" y="536389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9" name="Organigramme : Connecteur 68">
            <a:extLst>
              <a:ext uri="{FF2B5EF4-FFF2-40B4-BE49-F238E27FC236}">
                <a16:creationId xmlns:a16="http://schemas.microsoft.com/office/drawing/2014/main" id="{C485E0CD-FD21-4FAE-9BB6-5B72ED312E32}"/>
              </a:ext>
            </a:extLst>
          </p:cNvPr>
          <p:cNvSpPr/>
          <p:nvPr/>
        </p:nvSpPr>
        <p:spPr>
          <a:xfrm>
            <a:off x="2234315" y="54914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t>Stratégie internationale</a:t>
            </a:r>
            <a:br>
              <a:rPr lang="fr-FR" dirty="0"/>
            </a:br>
            <a:r>
              <a:rPr lang="fr-FR" dirty="0"/>
              <a:t>2025-2030</a:t>
            </a: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r>
              <a:rPr lang="fr-FR" sz="6200" b="1" dirty="0">
                <a:solidFill>
                  <a:srgbClr val="FF0000"/>
                </a:solidFill>
              </a:rPr>
              <a:t>solidaire</a:t>
            </a:r>
          </a:p>
          <a:p>
            <a:pPr algn="r"/>
            <a:r>
              <a:rPr lang="fr-FR" sz="6200" b="1" dirty="0">
                <a:solidFill>
                  <a:srgbClr val="FF0000"/>
                </a:solidFill>
              </a:rPr>
              <a:t>experte</a:t>
            </a:r>
          </a:p>
          <a:p>
            <a:pPr algn="r"/>
            <a:r>
              <a:rPr lang="fr-FR" sz="6200" b="1" dirty="0">
                <a:solidFill>
                  <a:srgbClr val="FF0000"/>
                </a:solidFill>
              </a:rPr>
              <a:t>coopérante</a:t>
            </a:r>
          </a:p>
          <a:p>
            <a:pPr algn="r"/>
            <a:r>
              <a:rPr lang="fr-FR" sz="6200" b="1" dirty="0">
                <a:solidFill>
                  <a:srgbClr val="FF0000"/>
                </a:solidFill>
              </a:rPr>
              <a:t>en réseau</a:t>
            </a:r>
          </a:p>
          <a:p>
            <a:pPr algn="r"/>
            <a:r>
              <a:rPr lang="fr-FR" sz="6200" b="1" dirty="0">
                <a:solidFill>
                  <a:srgbClr val="FF0000"/>
                </a:solidFill>
              </a:rPr>
              <a:t>partenariale</a:t>
            </a:r>
          </a:p>
          <a:p>
            <a:pPr algn="r"/>
            <a:r>
              <a:rPr lang="fr-FR" sz="6200" b="1"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b="1" dirty="0">
                <a:solidFill>
                  <a:srgbClr val="FF0000"/>
                </a:solidFill>
              </a:rPr>
              <a:t>mobile</a:t>
            </a:r>
          </a:p>
          <a:p>
            <a:pPr algn="r"/>
            <a:r>
              <a:rPr lang="fr-FR" sz="6200" b="1" dirty="0">
                <a:solidFill>
                  <a:srgbClr val="FF0000"/>
                </a:solidFill>
              </a:rPr>
              <a:t>accueillante</a:t>
            </a:r>
          </a:p>
          <a:p>
            <a:pPr algn="r"/>
            <a:r>
              <a:rPr lang="fr-FR" sz="6200" b="1"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Sous-titre 6">
            <a:extLst>
              <a:ext uri="{FF2B5EF4-FFF2-40B4-BE49-F238E27FC236}">
                <a16:creationId xmlns:a16="http://schemas.microsoft.com/office/drawing/2014/main" id="{C555C10D-EAE8-4B3E-B55B-EB0147851BCB}"/>
              </a:ext>
            </a:extLst>
          </p:cNvPr>
          <p:cNvSpPr txBox="1">
            <a:spLocks/>
          </p:cNvSpPr>
          <p:nvPr/>
        </p:nvSpPr>
        <p:spPr>
          <a:xfrm>
            <a:off x="71958" y="1754154"/>
            <a:ext cx="2750804" cy="813609"/>
          </a:xfrm>
          <a:prstGeom prst="rect">
            <a:avLst/>
          </a:prstGeom>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lnSpc>
                <a:spcPct val="100000"/>
              </a:lnSpc>
              <a:spcBef>
                <a:spcPts val="0"/>
              </a:spcBef>
            </a:pPr>
            <a:r>
              <a:rPr lang="fr-FR" sz="2400" b="1" dirty="0">
                <a:solidFill>
                  <a:srgbClr val="FFC000"/>
                </a:solidFill>
                <a:latin typeface="Verdana"/>
              </a:rPr>
              <a:t>    </a:t>
            </a:r>
            <a:r>
              <a:rPr lang="fr-FR" sz="2400" b="1" dirty="0">
                <a:solidFill>
                  <a:schemeClr val="bg1"/>
                </a:solidFill>
                <a:latin typeface="Verdana"/>
              </a:rPr>
              <a:t>DES ZONES</a:t>
            </a:r>
          </a:p>
          <a:p>
            <a:pPr algn="l">
              <a:lnSpc>
                <a:spcPct val="100000"/>
              </a:lnSpc>
              <a:spcBef>
                <a:spcPts val="0"/>
              </a:spcBef>
            </a:pPr>
            <a:r>
              <a:rPr lang="fr-FR" sz="2400" b="1" dirty="0">
                <a:solidFill>
                  <a:schemeClr val="bg1"/>
                </a:solidFill>
                <a:latin typeface="Verdana"/>
              </a:rPr>
              <a:t>PRIORITAIRES</a:t>
            </a:r>
          </a:p>
        </p:txBody>
      </p:sp>
      <p:sp>
        <p:nvSpPr>
          <p:cNvPr id="8" name="Sous-titre 6">
            <a:extLst>
              <a:ext uri="{FF2B5EF4-FFF2-40B4-BE49-F238E27FC236}">
                <a16:creationId xmlns:a16="http://schemas.microsoft.com/office/drawing/2014/main" id="{84BF5239-D402-45F4-B582-99AAE3E80E26}"/>
              </a:ext>
            </a:extLst>
          </p:cNvPr>
          <p:cNvSpPr txBox="1">
            <a:spLocks/>
          </p:cNvSpPr>
          <p:nvPr/>
        </p:nvSpPr>
        <p:spPr>
          <a:xfrm rot="18620886">
            <a:off x="1868386" y="1811472"/>
            <a:ext cx="3540419" cy="114485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1 Z Europe</a:t>
            </a:r>
          </a:p>
          <a:p>
            <a:pPr algn="l">
              <a:lnSpc>
                <a:spcPct val="100000"/>
              </a:lnSpc>
              <a:spcBef>
                <a:spcPts val="0"/>
              </a:spcBef>
            </a:pPr>
            <a:r>
              <a:rPr lang="fr-FR" sz="1200" b="1" dirty="0">
                <a:solidFill>
                  <a:srgbClr val="FFC000"/>
                </a:solidFill>
                <a:latin typeface="Verdana"/>
              </a:rPr>
              <a:t> </a:t>
            </a:r>
            <a:r>
              <a:rPr lang="fr-FR" sz="1200" dirty="0">
                <a:solidFill>
                  <a:srgbClr val="FFC000"/>
                </a:solidFill>
                <a:latin typeface="Verdana"/>
              </a:rPr>
              <a:t>  dont Suisse</a:t>
            </a:r>
          </a:p>
          <a:p>
            <a:pPr algn="l">
              <a:lnSpc>
                <a:spcPct val="100000"/>
              </a:lnSpc>
              <a:spcBef>
                <a:spcPts val="0"/>
              </a:spcBef>
            </a:pPr>
            <a:r>
              <a:rPr lang="fr-FR" sz="1200" dirty="0">
                <a:solidFill>
                  <a:srgbClr val="FFC000"/>
                </a:solidFill>
                <a:latin typeface="Verdana"/>
              </a:rPr>
              <a:t>      dont E du nord</a:t>
            </a:r>
          </a:p>
          <a:p>
            <a:pPr algn="l">
              <a:lnSpc>
                <a:spcPct val="100000"/>
              </a:lnSpc>
              <a:spcBef>
                <a:spcPts val="0"/>
              </a:spcBef>
            </a:pPr>
            <a:r>
              <a:rPr lang="fr-FR" sz="1200" dirty="0">
                <a:solidFill>
                  <a:srgbClr val="FFC000"/>
                </a:solidFill>
                <a:latin typeface="Verdana"/>
              </a:rPr>
              <a:t>        dont E centrale et orientale</a:t>
            </a:r>
          </a:p>
          <a:p>
            <a:pPr algn="l">
              <a:lnSpc>
                <a:spcPct val="100000"/>
              </a:lnSpc>
              <a:spcBef>
                <a:spcPts val="0"/>
              </a:spcBef>
            </a:pPr>
            <a:r>
              <a:rPr lang="fr-FR" sz="1200" dirty="0">
                <a:solidFill>
                  <a:srgbClr val="FFC000"/>
                </a:solidFill>
                <a:latin typeface="Verdana"/>
              </a:rPr>
              <a:t>           dont Balkans et voisins </a:t>
            </a:r>
          </a:p>
          <a:p>
            <a:pPr algn="l">
              <a:lnSpc>
                <a:spcPct val="100000"/>
              </a:lnSpc>
            </a:pPr>
            <a:endParaRPr lang="fr-FR" dirty="0">
              <a:solidFill>
                <a:srgbClr val="FFC000"/>
              </a:solidFill>
              <a:latin typeface="Verdana"/>
            </a:endParaRPr>
          </a:p>
        </p:txBody>
      </p:sp>
      <p:sp>
        <p:nvSpPr>
          <p:cNvPr id="9" name="Sous-titre 6">
            <a:extLst>
              <a:ext uri="{FF2B5EF4-FFF2-40B4-BE49-F238E27FC236}">
                <a16:creationId xmlns:a16="http://schemas.microsoft.com/office/drawing/2014/main" id="{4A5DA83C-3C0F-40D3-AE8A-FCDCF2A96C42}"/>
              </a:ext>
            </a:extLst>
          </p:cNvPr>
          <p:cNvSpPr txBox="1">
            <a:spLocks/>
          </p:cNvSpPr>
          <p:nvPr/>
        </p:nvSpPr>
        <p:spPr>
          <a:xfrm rot="18620886">
            <a:off x="3474905" y="1419666"/>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2 Z </a:t>
            </a:r>
            <a:r>
              <a:rPr lang="fr-FR" sz="2200" b="1" dirty="0" err="1">
                <a:solidFill>
                  <a:srgbClr val="FFC000"/>
                </a:solidFill>
                <a:latin typeface="Verdana"/>
              </a:rPr>
              <a:t>anglo-sax</a:t>
            </a:r>
            <a:r>
              <a:rPr lang="fr-FR" sz="2200" b="1" dirty="0">
                <a:solidFill>
                  <a:srgbClr val="FFC000"/>
                </a:solidFill>
                <a:latin typeface="Verdana"/>
              </a:rPr>
              <a:t>.</a:t>
            </a:r>
          </a:p>
          <a:p>
            <a:pPr algn="l">
              <a:lnSpc>
                <a:spcPct val="100000"/>
              </a:lnSpc>
              <a:spcBef>
                <a:spcPts val="0"/>
              </a:spcBef>
            </a:pPr>
            <a:r>
              <a:rPr lang="fr-FR" sz="1300" b="1" dirty="0">
                <a:solidFill>
                  <a:srgbClr val="FFC000"/>
                </a:solidFill>
                <a:latin typeface="Verdana"/>
              </a:rPr>
              <a:t> </a:t>
            </a:r>
            <a:r>
              <a:rPr lang="fr-FR" sz="1300" dirty="0">
                <a:solidFill>
                  <a:srgbClr val="FFC000"/>
                </a:solidFill>
                <a:latin typeface="Verdana"/>
              </a:rPr>
              <a:t>  </a:t>
            </a:r>
            <a:r>
              <a:rPr lang="fr-FR" sz="1200" dirty="0">
                <a:solidFill>
                  <a:srgbClr val="FFC000"/>
                </a:solidFill>
                <a:latin typeface="Verdana"/>
              </a:rPr>
              <a:t>dont Royaume-Uni, Irlande</a:t>
            </a:r>
          </a:p>
          <a:p>
            <a:pPr algn="l">
              <a:lnSpc>
                <a:spcPct val="100000"/>
              </a:lnSpc>
              <a:spcBef>
                <a:spcPts val="0"/>
              </a:spcBef>
            </a:pPr>
            <a:r>
              <a:rPr lang="fr-FR" sz="1200" dirty="0">
                <a:solidFill>
                  <a:srgbClr val="FFC000"/>
                </a:solidFill>
                <a:latin typeface="Verdana"/>
              </a:rPr>
              <a:t>      dont Etats-Unis et Canada</a:t>
            </a:r>
          </a:p>
          <a:p>
            <a:pPr algn="l">
              <a:lnSpc>
                <a:spcPct val="100000"/>
              </a:lnSpc>
              <a:spcBef>
                <a:spcPts val="0"/>
              </a:spcBef>
            </a:pPr>
            <a:r>
              <a:rPr lang="fr-FR" sz="1200" dirty="0">
                <a:solidFill>
                  <a:srgbClr val="FFC000"/>
                </a:solidFill>
                <a:latin typeface="Verdana"/>
              </a:rPr>
              <a:t>         dont Australie et </a:t>
            </a:r>
            <a:r>
              <a:rPr lang="fr-FR" sz="1200" dirty="0" err="1">
                <a:solidFill>
                  <a:srgbClr val="FFC000"/>
                </a:solidFill>
                <a:latin typeface="Verdana"/>
              </a:rPr>
              <a:t>N.Zélande</a:t>
            </a: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sp>
        <p:nvSpPr>
          <p:cNvPr id="10" name="Sous-titre 6">
            <a:extLst>
              <a:ext uri="{FF2B5EF4-FFF2-40B4-BE49-F238E27FC236}">
                <a16:creationId xmlns:a16="http://schemas.microsoft.com/office/drawing/2014/main" id="{78A5F367-17B2-4553-AC76-7EFBB129EF11}"/>
              </a:ext>
            </a:extLst>
          </p:cNvPr>
          <p:cNvSpPr txBox="1">
            <a:spLocks/>
          </p:cNvSpPr>
          <p:nvPr/>
        </p:nvSpPr>
        <p:spPr>
          <a:xfrm rot="18620886">
            <a:off x="4835456" y="1422568"/>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3 Z </a:t>
            </a:r>
            <a:r>
              <a:rPr lang="fr-FR" sz="2200" b="1" dirty="0" err="1">
                <a:solidFill>
                  <a:srgbClr val="FFC000"/>
                </a:solidFill>
                <a:latin typeface="Verdana"/>
              </a:rPr>
              <a:t>dévelop</a:t>
            </a:r>
            <a:r>
              <a:rPr lang="fr-FR" sz="2200" b="1" dirty="0">
                <a:solidFill>
                  <a:srgbClr val="FFC000"/>
                </a:solidFill>
                <a:latin typeface="Verdana"/>
              </a:rPr>
              <a:t>.</a:t>
            </a:r>
          </a:p>
          <a:p>
            <a:pPr algn="l">
              <a:lnSpc>
                <a:spcPct val="100000"/>
              </a:lnSpc>
              <a:spcBef>
                <a:spcPts val="0"/>
              </a:spcBef>
            </a:pPr>
            <a:r>
              <a:rPr lang="fr-FR" sz="1200" dirty="0">
                <a:solidFill>
                  <a:srgbClr val="FFC000"/>
                </a:solidFill>
                <a:latin typeface="Verdana"/>
              </a:rPr>
              <a:t>   dont Asie Sud et Est</a:t>
            </a:r>
          </a:p>
          <a:p>
            <a:pPr algn="l">
              <a:lnSpc>
                <a:spcPct val="100000"/>
              </a:lnSpc>
              <a:spcBef>
                <a:spcPts val="0"/>
              </a:spcBef>
            </a:pPr>
            <a:r>
              <a:rPr lang="fr-FR" sz="1200" dirty="0">
                <a:solidFill>
                  <a:srgbClr val="FFC000"/>
                </a:solidFill>
                <a:latin typeface="Verdana"/>
              </a:rPr>
              <a:t>      dont Proche et M-Orient</a:t>
            </a:r>
          </a:p>
          <a:p>
            <a:pPr algn="l">
              <a:lnSpc>
                <a:spcPct val="100000"/>
              </a:lnSpc>
            </a:pPr>
            <a:endParaRPr lang="fr-FR" dirty="0">
              <a:solidFill>
                <a:srgbClr val="FFC000"/>
              </a:solidFill>
              <a:latin typeface="Verdana"/>
            </a:endParaRPr>
          </a:p>
        </p:txBody>
      </p:sp>
      <p:sp>
        <p:nvSpPr>
          <p:cNvPr id="11" name="Sous-titre 6">
            <a:extLst>
              <a:ext uri="{FF2B5EF4-FFF2-40B4-BE49-F238E27FC236}">
                <a16:creationId xmlns:a16="http://schemas.microsoft.com/office/drawing/2014/main" id="{D46758FC-7415-4951-8266-3E55635A5D11}"/>
              </a:ext>
            </a:extLst>
          </p:cNvPr>
          <p:cNvSpPr txBox="1">
            <a:spLocks/>
          </p:cNvSpPr>
          <p:nvPr/>
        </p:nvSpPr>
        <p:spPr>
          <a:xfrm rot="18620886">
            <a:off x="5527477" y="1602049"/>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4 Z actives</a:t>
            </a:r>
          </a:p>
          <a:p>
            <a:pPr algn="l">
              <a:lnSpc>
                <a:spcPct val="100000"/>
              </a:lnSpc>
              <a:spcBef>
                <a:spcPts val="0"/>
              </a:spcBef>
            </a:pPr>
            <a:r>
              <a:rPr lang="fr-FR" sz="1200" dirty="0">
                <a:solidFill>
                  <a:srgbClr val="FFC000"/>
                </a:solidFill>
                <a:latin typeface="Verdana"/>
              </a:rPr>
              <a:t>   dont Amérique latine</a:t>
            </a:r>
          </a:p>
          <a:p>
            <a:pPr algn="l">
              <a:lnSpc>
                <a:spcPct val="100000"/>
              </a:lnSpc>
              <a:spcBef>
                <a:spcPts val="0"/>
              </a:spcBef>
            </a:pPr>
            <a:r>
              <a:rPr lang="fr-FR" sz="1200" dirty="0">
                <a:solidFill>
                  <a:srgbClr val="FFC000"/>
                </a:solidFill>
                <a:latin typeface="Verdana"/>
              </a:rPr>
              <a:t>       dont Afrique subsaharienne</a:t>
            </a:r>
          </a:p>
          <a:p>
            <a:pPr algn="l">
              <a:lnSpc>
                <a:spcPct val="100000"/>
              </a:lnSpc>
            </a:pPr>
            <a:endParaRPr lang="fr-FR" dirty="0">
              <a:solidFill>
                <a:srgbClr val="FFC000"/>
              </a:solidFill>
              <a:latin typeface="Verdana"/>
            </a:endParaRPr>
          </a:p>
        </p:txBody>
      </p:sp>
      <p:cxnSp>
        <p:nvCxnSpPr>
          <p:cNvPr id="20" name="Connecteur droit 19">
            <a:extLst>
              <a:ext uri="{FF2B5EF4-FFF2-40B4-BE49-F238E27FC236}">
                <a16:creationId xmlns:a16="http://schemas.microsoft.com/office/drawing/2014/main" id="{E7BEB3CB-65A5-4AE7-8EBA-63D994043FD6}"/>
              </a:ext>
            </a:extLst>
          </p:cNvPr>
          <p:cNvCxnSpPr>
            <a:cxnSpLocks/>
          </p:cNvCxnSpPr>
          <p:nvPr/>
        </p:nvCxnSpPr>
        <p:spPr>
          <a:xfrm>
            <a:off x="2006083" y="367505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sp>
        <p:nvSpPr>
          <p:cNvPr id="27" name="Sous-titre 6">
            <a:extLst>
              <a:ext uri="{FF2B5EF4-FFF2-40B4-BE49-F238E27FC236}">
                <a16:creationId xmlns:a16="http://schemas.microsoft.com/office/drawing/2014/main" id="{0BD0D81F-0B0F-4701-AE22-A5D10C37B5BA}"/>
              </a:ext>
            </a:extLst>
          </p:cNvPr>
          <p:cNvSpPr txBox="1">
            <a:spLocks/>
          </p:cNvSpPr>
          <p:nvPr/>
        </p:nvSpPr>
        <p:spPr>
          <a:xfrm rot="18620886">
            <a:off x="6519622" y="1577160"/>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5 autres pays</a:t>
            </a:r>
          </a:p>
          <a:p>
            <a:pPr algn="l">
              <a:lnSpc>
                <a:spcPct val="120000"/>
              </a:lnSpc>
              <a:spcBef>
                <a:spcPts val="0"/>
              </a:spcBef>
            </a:pP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cxnSp>
        <p:nvCxnSpPr>
          <p:cNvPr id="31" name="Connecteur droit 30">
            <a:extLst>
              <a:ext uri="{FF2B5EF4-FFF2-40B4-BE49-F238E27FC236}">
                <a16:creationId xmlns:a16="http://schemas.microsoft.com/office/drawing/2014/main" id="{A5CFBD8B-1A55-4DA2-BED1-25D495F3F0B8}"/>
              </a:ext>
            </a:extLst>
          </p:cNvPr>
          <p:cNvCxnSpPr>
            <a:cxnSpLocks/>
          </p:cNvCxnSpPr>
          <p:nvPr/>
        </p:nvCxnSpPr>
        <p:spPr>
          <a:xfrm>
            <a:off x="2009187" y="397674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2" name="Connecteur droit 31">
            <a:extLst>
              <a:ext uri="{FF2B5EF4-FFF2-40B4-BE49-F238E27FC236}">
                <a16:creationId xmlns:a16="http://schemas.microsoft.com/office/drawing/2014/main" id="{A063529F-7E54-4A88-B44A-FF467CB31766}"/>
              </a:ext>
            </a:extLst>
          </p:cNvPr>
          <p:cNvCxnSpPr>
            <a:cxnSpLocks/>
          </p:cNvCxnSpPr>
          <p:nvPr/>
        </p:nvCxnSpPr>
        <p:spPr>
          <a:xfrm>
            <a:off x="2009187" y="425977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3" name="Connecteur droit 32">
            <a:extLst>
              <a:ext uri="{FF2B5EF4-FFF2-40B4-BE49-F238E27FC236}">
                <a16:creationId xmlns:a16="http://schemas.microsoft.com/office/drawing/2014/main" id="{FDD2F3E7-0523-4702-BA59-D6424BEA91C8}"/>
              </a:ext>
            </a:extLst>
          </p:cNvPr>
          <p:cNvCxnSpPr>
            <a:cxnSpLocks/>
          </p:cNvCxnSpPr>
          <p:nvPr/>
        </p:nvCxnSpPr>
        <p:spPr>
          <a:xfrm>
            <a:off x="2009187" y="454280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4" name="Connecteur droit 33">
            <a:extLst>
              <a:ext uri="{FF2B5EF4-FFF2-40B4-BE49-F238E27FC236}">
                <a16:creationId xmlns:a16="http://schemas.microsoft.com/office/drawing/2014/main" id="{BC0366AA-26A8-4D4C-A83B-6CC316312879}"/>
              </a:ext>
            </a:extLst>
          </p:cNvPr>
          <p:cNvCxnSpPr>
            <a:cxnSpLocks/>
          </p:cNvCxnSpPr>
          <p:nvPr/>
        </p:nvCxnSpPr>
        <p:spPr>
          <a:xfrm>
            <a:off x="2009187" y="485382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5" name="Connecteur droit 34">
            <a:extLst>
              <a:ext uri="{FF2B5EF4-FFF2-40B4-BE49-F238E27FC236}">
                <a16:creationId xmlns:a16="http://schemas.microsoft.com/office/drawing/2014/main" id="{2ACE7D66-B286-4242-8CD4-EC28D15AB5D2}"/>
              </a:ext>
            </a:extLst>
          </p:cNvPr>
          <p:cNvCxnSpPr>
            <a:cxnSpLocks/>
          </p:cNvCxnSpPr>
          <p:nvPr/>
        </p:nvCxnSpPr>
        <p:spPr>
          <a:xfrm>
            <a:off x="2002806" y="546342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6" name="Connecteur droit 35">
            <a:extLst>
              <a:ext uri="{FF2B5EF4-FFF2-40B4-BE49-F238E27FC236}">
                <a16:creationId xmlns:a16="http://schemas.microsoft.com/office/drawing/2014/main" id="{70596CA9-24A3-4879-B873-20F9A0CA9202}"/>
              </a:ext>
            </a:extLst>
          </p:cNvPr>
          <p:cNvCxnSpPr>
            <a:cxnSpLocks/>
          </p:cNvCxnSpPr>
          <p:nvPr/>
        </p:nvCxnSpPr>
        <p:spPr>
          <a:xfrm>
            <a:off x="2009187" y="5587833"/>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7" name="Connecteur droit 36">
            <a:extLst>
              <a:ext uri="{FF2B5EF4-FFF2-40B4-BE49-F238E27FC236}">
                <a16:creationId xmlns:a16="http://schemas.microsoft.com/office/drawing/2014/main" id="{D278FBDA-6EAB-475B-99BA-D2F40561B4A2}"/>
              </a:ext>
            </a:extLst>
          </p:cNvPr>
          <p:cNvCxnSpPr>
            <a:cxnSpLocks/>
          </p:cNvCxnSpPr>
          <p:nvPr/>
        </p:nvCxnSpPr>
        <p:spPr>
          <a:xfrm>
            <a:off x="2009187" y="5730902"/>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8" name="Connecteur droit 37">
            <a:extLst>
              <a:ext uri="{FF2B5EF4-FFF2-40B4-BE49-F238E27FC236}">
                <a16:creationId xmlns:a16="http://schemas.microsoft.com/office/drawing/2014/main" id="{5E455CAF-4FAB-4833-A689-B4BE634CAC9C}"/>
              </a:ext>
            </a:extLst>
          </p:cNvPr>
          <p:cNvCxnSpPr>
            <a:cxnSpLocks/>
          </p:cNvCxnSpPr>
          <p:nvPr/>
        </p:nvCxnSpPr>
        <p:spPr>
          <a:xfrm>
            <a:off x="2009187" y="586187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9" name="Connecteur droit 38">
            <a:extLst>
              <a:ext uri="{FF2B5EF4-FFF2-40B4-BE49-F238E27FC236}">
                <a16:creationId xmlns:a16="http://schemas.microsoft.com/office/drawing/2014/main" id="{5C27AC94-C9B5-4265-BB42-8C9F12FF5A13}"/>
              </a:ext>
            </a:extLst>
          </p:cNvPr>
          <p:cNvCxnSpPr>
            <a:cxnSpLocks/>
          </p:cNvCxnSpPr>
          <p:nvPr/>
        </p:nvCxnSpPr>
        <p:spPr>
          <a:xfrm>
            <a:off x="2009187" y="513996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0" name="Connecteur droit 39">
            <a:extLst>
              <a:ext uri="{FF2B5EF4-FFF2-40B4-BE49-F238E27FC236}">
                <a16:creationId xmlns:a16="http://schemas.microsoft.com/office/drawing/2014/main" id="{617A4ECB-4D41-4812-BD15-E3049BDCC62F}"/>
              </a:ext>
            </a:extLst>
          </p:cNvPr>
          <p:cNvCxnSpPr>
            <a:cxnSpLocks/>
          </p:cNvCxnSpPr>
          <p:nvPr/>
        </p:nvCxnSpPr>
        <p:spPr>
          <a:xfrm>
            <a:off x="2009187" y="6072370"/>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1" name="Connecteur droit 40">
            <a:extLst>
              <a:ext uri="{FF2B5EF4-FFF2-40B4-BE49-F238E27FC236}">
                <a16:creationId xmlns:a16="http://schemas.microsoft.com/office/drawing/2014/main" id="{BF485A57-FA7B-4FF1-B152-F0176570F6FE}"/>
              </a:ext>
            </a:extLst>
          </p:cNvPr>
          <p:cNvCxnSpPr>
            <a:cxnSpLocks/>
          </p:cNvCxnSpPr>
          <p:nvPr/>
        </p:nvCxnSpPr>
        <p:spPr>
          <a:xfrm>
            <a:off x="2002806" y="6368495"/>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2" name="Connecteur droit 41">
            <a:extLst>
              <a:ext uri="{FF2B5EF4-FFF2-40B4-BE49-F238E27FC236}">
                <a16:creationId xmlns:a16="http://schemas.microsoft.com/office/drawing/2014/main" id="{707DC9E2-24B9-4AF9-B85A-CF8136B204B0}"/>
              </a:ext>
            </a:extLst>
          </p:cNvPr>
          <p:cNvCxnSpPr>
            <a:cxnSpLocks/>
          </p:cNvCxnSpPr>
          <p:nvPr/>
        </p:nvCxnSpPr>
        <p:spPr>
          <a:xfrm>
            <a:off x="2002806" y="666085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3" name="Connecteur droit 42">
            <a:extLst>
              <a:ext uri="{FF2B5EF4-FFF2-40B4-BE49-F238E27FC236}">
                <a16:creationId xmlns:a16="http://schemas.microsoft.com/office/drawing/2014/main" id="{5E4B3B02-EA55-4CDD-9454-44406320FE2F}"/>
              </a:ext>
            </a:extLst>
          </p:cNvPr>
          <p:cNvCxnSpPr/>
          <p:nvPr/>
        </p:nvCxnSpPr>
        <p:spPr>
          <a:xfrm>
            <a:off x="2819919"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4" name="Connecteur droit 43">
            <a:extLst>
              <a:ext uri="{FF2B5EF4-FFF2-40B4-BE49-F238E27FC236}">
                <a16:creationId xmlns:a16="http://schemas.microsoft.com/office/drawing/2014/main" id="{4E6A839A-632B-46F8-81BA-3B7E280CF032}"/>
              </a:ext>
            </a:extLst>
          </p:cNvPr>
          <p:cNvCxnSpPr/>
          <p:nvPr/>
        </p:nvCxnSpPr>
        <p:spPr>
          <a:xfrm>
            <a:off x="3035388"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5" name="Connecteur droit 44">
            <a:extLst>
              <a:ext uri="{FF2B5EF4-FFF2-40B4-BE49-F238E27FC236}">
                <a16:creationId xmlns:a16="http://schemas.microsoft.com/office/drawing/2014/main" id="{A3186FD4-E8CC-4F3B-A0C6-EFBEEADE5FC5}"/>
              </a:ext>
            </a:extLst>
          </p:cNvPr>
          <p:cNvCxnSpPr/>
          <p:nvPr/>
        </p:nvCxnSpPr>
        <p:spPr>
          <a:xfrm>
            <a:off x="5735045"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6" name="Connecteur droit 45">
            <a:extLst>
              <a:ext uri="{FF2B5EF4-FFF2-40B4-BE49-F238E27FC236}">
                <a16:creationId xmlns:a16="http://schemas.microsoft.com/office/drawing/2014/main" id="{F6EE4CA7-C72C-4776-8E22-38EBDCD13AE3}"/>
              </a:ext>
            </a:extLst>
          </p:cNvPr>
          <p:cNvCxnSpPr/>
          <p:nvPr/>
        </p:nvCxnSpPr>
        <p:spPr>
          <a:xfrm>
            <a:off x="5486228"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8" name="Connecteur droit 47">
            <a:extLst>
              <a:ext uri="{FF2B5EF4-FFF2-40B4-BE49-F238E27FC236}">
                <a16:creationId xmlns:a16="http://schemas.microsoft.com/office/drawing/2014/main" id="{6B9E7780-A9C7-445C-8A54-0FFC127B15D8}"/>
              </a:ext>
            </a:extLst>
          </p:cNvPr>
          <p:cNvCxnSpPr/>
          <p:nvPr/>
        </p:nvCxnSpPr>
        <p:spPr>
          <a:xfrm>
            <a:off x="4615371"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9" name="Connecteur droit 48">
            <a:extLst>
              <a:ext uri="{FF2B5EF4-FFF2-40B4-BE49-F238E27FC236}">
                <a16:creationId xmlns:a16="http://schemas.microsoft.com/office/drawing/2014/main" id="{0548D637-1041-40B2-9F9B-C33017432991}"/>
              </a:ext>
            </a:extLst>
          </p:cNvPr>
          <p:cNvCxnSpPr/>
          <p:nvPr/>
        </p:nvCxnSpPr>
        <p:spPr>
          <a:xfrm>
            <a:off x="4375886"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0" name="Connecteur droit 49">
            <a:extLst>
              <a:ext uri="{FF2B5EF4-FFF2-40B4-BE49-F238E27FC236}">
                <a16:creationId xmlns:a16="http://schemas.microsoft.com/office/drawing/2014/main" id="{925FDAAE-7AB3-4CA0-9C4F-8C78FCBD360F}"/>
              </a:ext>
            </a:extLst>
          </p:cNvPr>
          <p:cNvCxnSpPr/>
          <p:nvPr/>
        </p:nvCxnSpPr>
        <p:spPr>
          <a:xfrm>
            <a:off x="4136401"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1" name="Connecteur droit 50">
            <a:extLst>
              <a:ext uri="{FF2B5EF4-FFF2-40B4-BE49-F238E27FC236}">
                <a16:creationId xmlns:a16="http://schemas.microsoft.com/office/drawing/2014/main" id="{F26F2F6C-37C7-41E2-A9C2-11D7BF7F7898}"/>
              </a:ext>
            </a:extLst>
          </p:cNvPr>
          <p:cNvCxnSpPr/>
          <p:nvPr/>
        </p:nvCxnSpPr>
        <p:spPr>
          <a:xfrm>
            <a:off x="6511402"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2" name="Connecteur droit 51">
            <a:extLst>
              <a:ext uri="{FF2B5EF4-FFF2-40B4-BE49-F238E27FC236}">
                <a16:creationId xmlns:a16="http://schemas.microsoft.com/office/drawing/2014/main" id="{38BC643D-FCBC-4877-8786-A62D3938EB66}"/>
              </a:ext>
            </a:extLst>
          </p:cNvPr>
          <p:cNvCxnSpPr/>
          <p:nvPr/>
        </p:nvCxnSpPr>
        <p:spPr>
          <a:xfrm>
            <a:off x="6783182" y="3560901"/>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3" name="Connecteur droit 52">
            <a:extLst>
              <a:ext uri="{FF2B5EF4-FFF2-40B4-BE49-F238E27FC236}">
                <a16:creationId xmlns:a16="http://schemas.microsoft.com/office/drawing/2014/main" id="{BE0DFABC-25DD-456C-84EF-58859EDB6EBD}"/>
              </a:ext>
            </a:extLst>
          </p:cNvPr>
          <p:cNvCxnSpPr/>
          <p:nvPr/>
        </p:nvCxnSpPr>
        <p:spPr>
          <a:xfrm>
            <a:off x="3856311"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4" name="Connecteur droit 53">
            <a:extLst>
              <a:ext uri="{FF2B5EF4-FFF2-40B4-BE49-F238E27FC236}">
                <a16:creationId xmlns:a16="http://schemas.microsoft.com/office/drawing/2014/main" id="{56DC8930-E691-4934-9798-E2FB3F2E216D}"/>
              </a:ext>
            </a:extLst>
          </p:cNvPr>
          <p:cNvCxnSpPr/>
          <p:nvPr/>
        </p:nvCxnSpPr>
        <p:spPr>
          <a:xfrm>
            <a:off x="5198999"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5" name="Connecteur droit 54">
            <a:extLst>
              <a:ext uri="{FF2B5EF4-FFF2-40B4-BE49-F238E27FC236}">
                <a16:creationId xmlns:a16="http://schemas.microsoft.com/office/drawing/2014/main" id="{4D574A7A-68BF-4351-8D11-B91124F1C84E}"/>
              </a:ext>
            </a:extLst>
          </p:cNvPr>
          <p:cNvCxnSpPr/>
          <p:nvPr/>
        </p:nvCxnSpPr>
        <p:spPr>
          <a:xfrm>
            <a:off x="6288660" y="3562178"/>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6" name="Connecteur droit 55">
            <a:extLst>
              <a:ext uri="{FF2B5EF4-FFF2-40B4-BE49-F238E27FC236}">
                <a16:creationId xmlns:a16="http://schemas.microsoft.com/office/drawing/2014/main" id="{DCCB3546-35FA-4297-BF57-A855CEF2C9E3}"/>
              </a:ext>
            </a:extLst>
          </p:cNvPr>
          <p:cNvCxnSpPr/>
          <p:nvPr/>
        </p:nvCxnSpPr>
        <p:spPr>
          <a:xfrm>
            <a:off x="7243495" y="3571509"/>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7" name="Connecteur droit 56">
            <a:extLst>
              <a:ext uri="{FF2B5EF4-FFF2-40B4-BE49-F238E27FC236}">
                <a16:creationId xmlns:a16="http://schemas.microsoft.com/office/drawing/2014/main" id="{79FDA6E1-3AAE-4015-948C-C6D404859965}"/>
              </a:ext>
            </a:extLst>
          </p:cNvPr>
          <p:cNvCxnSpPr/>
          <p:nvPr/>
        </p:nvCxnSpPr>
        <p:spPr>
          <a:xfrm>
            <a:off x="2608425"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Cercle : creux 2">
            <a:extLst>
              <a:ext uri="{FF2B5EF4-FFF2-40B4-BE49-F238E27FC236}">
                <a16:creationId xmlns:a16="http://schemas.microsoft.com/office/drawing/2014/main" id="{E2BEDDF8-D6EE-4C4A-A2D1-0EDCF28FB7DF}"/>
              </a:ext>
            </a:extLst>
          </p:cNvPr>
          <p:cNvSpPr/>
          <p:nvPr/>
        </p:nvSpPr>
        <p:spPr>
          <a:xfrm>
            <a:off x="8966718" y="276185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4" name="Organigramme : Connecteur 3">
            <a:extLst>
              <a:ext uri="{FF2B5EF4-FFF2-40B4-BE49-F238E27FC236}">
                <a16:creationId xmlns:a16="http://schemas.microsoft.com/office/drawing/2014/main" id="{A4583940-26B7-4ED6-A4C1-4453AC8111DA}"/>
              </a:ext>
            </a:extLst>
          </p:cNvPr>
          <p:cNvSpPr/>
          <p:nvPr/>
        </p:nvSpPr>
        <p:spPr>
          <a:xfrm>
            <a:off x="8961894" y="246327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2" name="ZoneTexte 11">
            <a:extLst>
              <a:ext uri="{FF2B5EF4-FFF2-40B4-BE49-F238E27FC236}">
                <a16:creationId xmlns:a16="http://schemas.microsoft.com/office/drawing/2014/main" id="{847D5ABC-9379-4115-8EF9-A929BB4883B8}"/>
              </a:ext>
            </a:extLst>
          </p:cNvPr>
          <p:cNvSpPr txBox="1"/>
          <p:nvPr/>
        </p:nvSpPr>
        <p:spPr>
          <a:xfrm>
            <a:off x="9162661" y="1718680"/>
            <a:ext cx="2110084" cy="707886"/>
          </a:xfrm>
          <a:prstGeom prst="rect">
            <a:avLst/>
          </a:prstGeom>
          <a:noFill/>
        </p:spPr>
        <p:txBody>
          <a:bodyPr wrap="square" rtlCol="0">
            <a:spAutoFit/>
          </a:bodyPr>
          <a:lstStyle/>
          <a:p>
            <a:r>
              <a:rPr lang="fr-FR" sz="4000" b="1" dirty="0">
                <a:solidFill>
                  <a:schemeClr val="accent6"/>
                </a:solidFill>
                <a:latin typeface="Verdana" panose="020B0604030504040204" pitchFamily="34" charset="0"/>
                <a:ea typeface="Verdana" panose="020B0604030504040204" pitchFamily="34" charset="0"/>
              </a:rPr>
              <a:t>2030</a:t>
            </a:r>
          </a:p>
        </p:txBody>
      </p:sp>
      <p:sp>
        <p:nvSpPr>
          <p:cNvPr id="13" name="ZoneTexte 12">
            <a:extLst>
              <a:ext uri="{FF2B5EF4-FFF2-40B4-BE49-F238E27FC236}">
                <a16:creationId xmlns:a16="http://schemas.microsoft.com/office/drawing/2014/main" id="{FC0596D2-5870-4E75-B4E2-1BA3DD00B679}"/>
              </a:ext>
            </a:extLst>
          </p:cNvPr>
          <p:cNvSpPr txBox="1"/>
          <p:nvPr/>
        </p:nvSpPr>
        <p:spPr>
          <a:xfrm>
            <a:off x="9246631" y="2468483"/>
            <a:ext cx="2930183" cy="307777"/>
          </a:xfrm>
          <a:prstGeom prst="rect">
            <a:avLst/>
          </a:prstGeom>
          <a:noFill/>
        </p:spPr>
        <p:txBody>
          <a:bodyPr wrap="square" rtlCol="0">
            <a:spAutoFit/>
          </a:bodyPr>
          <a:lstStyle/>
          <a:p>
            <a:r>
              <a:rPr lang="fr-FR" sz="1400" b="1" dirty="0">
                <a:solidFill>
                  <a:schemeClr val="accent6"/>
                </a:solidFill>
                <a:latin typeface="Verdana" panose="020B0604030504040204" pitchFamily="34" charset="0"/>
                <a:ea typeface="Verdana" panose="020B0604030504040204" pitchFamily="34" charset="0"/>
              </a:rPr>
              <a:t>Objectif atteint</a:t>
            </a:r>
          </a:p>
        </p:txBody>
      </p:sp>
      <p:sp>
        <p:nvSpPr>
          <p:cNvPr id="59" name="ZoneTexte 58">
            <a:extLst>
              <a:ext uri="{FF2B5EF4-FFF2-40B4-BE49-F238E27FC236}">
                <a16:creationId xmlns:a16="http://schemas.microsoft.com/office/drawing/2014/main" id="{AC93E11C-5E9D-4566-A5AE-0DDA041B7074}"/>
              </a:ext>
            </a:extLst>
          </p:cNvPr>
          <p:cNvSpPr txBox="1"/>
          <p:nvPr/>
        </p:nvSpPr>
        <p:spPr>
          <a:xfrm>
            <a:off x="9249741" y="2742186"/>
            <a:ext cx="2930183" cy="307777"/>
          </a:xfrm>
          <a:prstGeom prst="rect">
            <a:avLst/>
          </a:prstGeom>
          <a:noFill/>
        </p:spPr>
        <p:txBody>
          <a:bodyPr wrap="square" rtlCol="0">
            <a:spAutoFit/>
          </a:bodyPr>
          <a:lstStyle/>
          <a:p>
            <a:r>
              <a:rPr lang="fr-FR" sz="1400" dirty="0">
                <a:solidFill>
                  <a:schemeClr val="accent6"/>
                </a:solidFill>
                <a:latin typeface="Verdana" panose="020B0604030504040204" pitchFamily="34" charset="0"/>
                <a:ea typeface="Verdana" panose="020B0604030504040204" pitchFamily="34" charset="0"/>
              </a:rPr>
              <a:t>Objectif partiellement atteint</a:t>
            </a:r>
          </a:p>
        </p:txBody>
      </p:sp>
      <p:sp>
        <p:nvSpPr>
          <p:cNvPr id="67" name="Organigramme : Connecteur 66">
            <a:extLst>
              <a:ext uri="{FF2B5EF4-FFF2-40B4-BE49-F238E27FC236}">
                <a16:creationId xmlns:a16="http://schemas.microsoft.com/office/drawing/2014/main" id="{DA3D0676-A131-4067-8F98-7EAE607B241E}"/>
              </a:ext>
            </a:extLst>
          </p:cNvPr>
          <p:cNvSpPr/>
          <p:nvPr/>
        </p:nvSpPr>
        <p:spPr>
          <a:xfrm>
            <a:off x="2237428" y="56064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0" name="Organigramme : Connecteur 69">
            <a:extLst>
              <a:ext uri="{FF2B5EF4-FFF2-40B4-BE49-F238E27FC236}">
                <a16:creationId xmlns:a16="http://schemas.microsoft.com/office/drawing/2014/main" id="{B1BF874A-F512-40FA-8B7C-D253F592949C}"/>
              </a:ext>
            </a:extLst>
          </p:cNvPr>
          <p:cNvSpPr/>
          <p:nvPr/>
        </p:nvSpPr>
        <p:spPr>
          <a:xfrm>
            <a:off x="2237425" y="576511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2" name="Cercle : creux 71">
            <a:extLst>
              <a:ext uri="{FF2B5EF4-FFF2-40B4-BE49-F238E27FC236}">
                <a16:creationId xmlns:a16="http://schemas.microsoft.com/office/drawing/2014/main" id="{C7B5DDF2-19C1-4577-82E3-60EA038B6C99}"/>
              </a:ext>
            </a:extLst>
          </p:cNvPr>
          <p:cNvSpPr/>
          <p:nvPr/>
        </p:nvSpPr>
        <p:spPr>
          <a:xfrm>
            <a:off x="2933568" y="549784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7" name="Cercle : creux 86">
            <a:extLst>
              <a:ext uri="{FF2B5EF4-FFF2-40B4-BE49-F238E27FC236}">
                <a16:creationId xmlns:a16="http://schemas.microsoft.com/office/drawing/2014/main" id="{AD72A951-FA3A-4921-95BA-B21189DB257F}"/>
              </a:ext>
            </a:extLst>
          </p:cNvPr>
          <p:cNvSpPr/>
          <p:nvPr/>
        </p:nvSpPr>
        <p:spPr>
          <a:xfrm>
            <a:off x="2192692" y="353630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8" name="Cercle : creux 87">
            <a:extLst>
              <a:ext uri="{FF2B5EF4-FFF2-40B4-BE49-F238E27FC236}">
                <a16:creationId xmlns:a16="http://schemas.microsoft.com/office/drawing/2014/main" id="{5432F9C4-0575-468A-A32C-EF55DAC4F4FB}"/>
              </a:ext>
            </a:extLst>
          </p:cNvPr>
          <p:cNvSpPr/>
          <p:nvPr/>
        </p:nvSpPr>
        <p:spPr>
          <a:xfrm>
            <a:off x="2195812" y="38379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9" name="Cercle : creux 88">
            <a:extLst>
              <a:ext uri="{FF2B5EF4-FFF2-40B4-BE49-F238E27FC236}">
                <a16:creationId xmlns:a16="http://schemas.microsoft.com/office/drawing/2014/main" id="{7495104C-CB7D-4B13-B176-FA3AAB709098}"/>
              </a:ext>
            </a:extLst>
          </p:cNvPr>
          <p:cNvSpPr/>
          <p:nvPr/>
        </p:nvSpPr>
        <p:spPr>
          <a:xfrm>
            <a:off x="2198916" y="4998101"/>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2" name="Organigramme : Connecteur 91">
            <a:extLst>
              <a:ext uri="{FF2B5EF4-FFF2-40B4-BE49-F238E27FC236}">
                <a16:creationId xmlns:a16="http://schemas.microsoft.com/office/drawing/2014/main" id="{F233039C-39F7-459E-831E-BB2A171617A0}"/>
              </a:ext>
            </a:extLst>
          </p:cNvPr>
          <p:cNvSpPr/>
          <p:nvPr/>
        </p:nvSpPr>
        <p:spPr>
          <a:xfrm>
            <a:off x="2187877" y="4114802"/>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3" name="Organigramme : Connecteur 92">
            <a:extLst>
              <a:ext uri="{FF2B5EF4-FFF2-40B4-BE49-F238E27FC236}">
                <a16:creationId xmlns:a16="http://schemas.microsoft.com/office/drawing/2014/main" id="{6CDD2771-22F6-4FA8-8E7E-E934CE73F553}"/>
              </a:ext>
            </a:extLst>
          </p:cNvPr>
          <p:cNvSpPr/>
          <p:nvPr/>
        </p:nvSpPr>
        <p:spPr>
          <a:xfrm>
            <a:off x="2190983" y="440714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8" name="Organigramme : Connecteur 97">
            <a:extLst>
              <a:ext uri="{FF2B5EF4-FFF2-40B4-BE49-F238E27FC236}">
                <a16:creationId xmlns:a16="http://schemas.microsoft.com/office/drawing/2014/main" id="{319ED269-F2A6-4D27-8B6D-5AD8334E2C7B}"/>
              </a:ext>
            </a:extLst>
          </p:cNvPr>
          <p:cNvSpPr/>
          <p:nvPr/>
        </p:nvSpPr>
        <p:spPr>
          <a:xfrm>
            <a:off x="4015780" y="596225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1" name="Organigramme : Connecteur 100">
            <a:extLst>
              <a:ext uri="{FF2B5EF4-FFF2-40B4-BE49-F238E27FC236}">
                <a16:creationId xmlns:a16="http://schemas.microsoft.com/office/drawing/2014/main" id="{ED086454-0E55-417B-A313-3C43DCCB8B8A}"/>
              </a:ext>
            </a:extLst>
          </p:cNvPr>
          <p:cNvSpPr/>
          <p:nvPr/>
        </p:nvSpPr>
        <p:spPr>
          <a:xfrm>
            <a:off x="2934113" y="56127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2" name="Organigramme : Connecteur 101">
            <a:extLst>
              <a:ext uri="{FF2B5EF4-FFF2-40B4-BE49-F238E27FC236}">
                <a16:creationId xmlns:a16="http://schemas.microsoft.com/office/drawing/2014/main" id="{FC4D8ED2-8F41-464B-9E86-722948FD4013}"/>
              </a:ext>
            </a:extLst>
          </p:cNvPr>
          <p:cNvSpPr/>
          <p:nvPr/>
        </p:nvSpPr>
        <p:spPr>
          <a:xfrm>
            <a:off x="2504899" y="550073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5" name="Cercle : creux 104">
            <a:extLst>
              <a:ext uri="{FF2B5EF4-FFF2-40B4-BE49-F238E27FC236}">
                <a16:creationId xmlns:a16="http://schemas.microsoft.com/office/drawing/2014/main" id="{00C87C25-7809-4172-A398-2728BF749017}"/>
              </a:ext>
            </a:extLst>
          </p:cNvPr>
          <p:cNvSpPr/>
          <p:nvPr/>
        </p:nvSpPr>
        <p:spPr>
          <a:xfrm>
            <a:off x="2707064" y="503672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9" name="Cercle : creux 108">
            <a:extLst>
              <a:ext uri="{FF2B5EF4-FFF2-40B4-BE49-F238E27FC236}">
                <a16:creationId xmlns:a16="http://schemas.microsoft.com/office/drawing/2014/main" id="{5ED64FA1-EFBD-4AE0-9861-FFA1CFB6E418}"/>
              </a:ext>
            </a:extLst>
          </p:cNvPr>
          <p:cNvSpPr/>
          <p:nvPr/>
        </p:nvSpPr>
        <p:spPr>
          <a:xfrm>
            <a:off x="3754701" y="536598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9" name="Organigramme : Connecteur 98">
            <a:extLst>
              <a:ext uri="{FF2B5EF4-FFF2-40B4-BE49-F238E27FC236}">
                <a16:creationId xmlns:a16="http://schemas.microsoft.com/office/drawing/2014/main" id="{3E433E2A-44AE-44EB-802E-7AFFD4EA02BD}"/>
              </a:ext>
            </a:extLst>
          </p:cNvPr>
          <p:cNvSpPr/>
          <p:nvPr/>
        </p:nvSpPr>
        <p:spPr>
          <a:xfrm>
            <a:off x="2514231" y="563136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4" name="Cercle : creux 103">
            <a:extLst>
              <a:ext uri="{FF2B5EF4-FFF2-40B4-BE49-F238E27FC236}">
                <a16:creationId xmlns:a16="http://schemas.microsoft.com/office/drawing/2014/main" id="{50414243-53BD-4445-AE51-8757FDD301DE}"/>
              </a:ext>
            </a:extLst>
          </p:cNvPr>
          <p:cNvSpPr/>
          <p:nvPr/>
        </p:nvSpPr>
        <p:spPr>
          <a:xfrm>
            <a:off x="2721803" y="537011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3" name="Organigramme : Connecteur 102">
            <a:extLst>
              <a:ext uri="{FF2B5EF4-FFF2-40B4-BE49-F238E27FC236}">
                <a16:creationId xmlns:a16="http://schemas.microsoft.com/office/drawing/2014/main" id="{D494383E-4944-4A5A-BAAA-BBF8B85B5E61}"/>
              </a:ext>
            </a:extLst>
          </p:cNvPr>
          <p:cNvSpPr/>
          <p:nvPr/>
        </p:nvSpPr>
        <p:spPr>
          <a:xfrm>
            <a:off x="2728839" y="54914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7" name="Organigramme : Connecteur 96">
            <a:extLst>
              <a:ext uri="{FF2B5EF4-FFF2-40B4-BE49-F238E27FC236}">
                <a16:creationId xmlns:a16="http://schemas.microsoft.com/office/drawing/2014/main" id="{F98316FA-EFA1-468B-B8E2-46E16ACB25C2}"/>
              </a:ext>
            </a:extLst>
          </p:cNvPr>
          <p:cNvSpPr/>
          <p:nvPr/>
        </p:nvSpPr>
        <p:spPr>
          <a:xfrm>
            <a:off x="2927898" y="57650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8" name="Cercle : creux 107">
            <a:extLst>
              <a:ext uri="{FF2B5EF4-FFF2-40B4-BE49-F238E27FC236}">
                <a16:creationId xmlns:a16="http://schemas.microsoft.com/office/drawing/2014/main" id="{857357A2-8679-4172-A326-C5A7B3CF9EC7}"/>
              </a:ext>
            </a:extLst>
          </p:cNvPr>
          <p:cNvSpPr/>
          <p:nvPr/>
        </p:nvSpPr>
        <p:spPr>
          <a:xfrm>
            <a:off x="3138562" y="562825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3" name="Cercle : creux 72">
            <a:extLst>
              <a:ext uri="{FF2B5EF4-FFF2-40B4-BE49-F238E27FC236}">
                <a16:creationId xmlns:a16="http://schemas.microsoft.com/office/drawing/2014/main" id="{97AE6101-BDA7-4E6F-BF1D-59F03986C9C2}"/>
              </a:ext>
            </a:extLst>
          </p:cNvPr>
          <p:cNvSpPr/>
          <p:nvPr/>
        </p:nvSpPr>
        <p:spPr>
          <a:xfrm>
            <a:off x="3143874" y="576206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0" name="Organigramme : Connecteur 99">
            <a:extLst>
              <a:ext uri="{FF2B5EF4-FFF2-40B4-BE49-F238E27FC236}">
                <a16:creationId xmlns:a16="http://schemas.microsoft.com/office/drawing/2014/main" id="{77FE41C0-C4AE-4546-B631-39568BBCD4B5}"/>
              </a:ext>
            </a:extLst>
          </p:cNvPr>
          <p:cNvSpPr/>
          <p:nvPr/>
        </p:nvSpPr>
        <p:spPr>
          <a:xfrm>
            <a:off x="2719506" y="562203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6" name="Organigramme : Connecteur 95">
            <a:extLst>
              <a:ext uri="{FF2B5EF4-FFF2-40B4-BE49-F238E27FC236}">
                <a16:creationId xmlns:a16="http://schemas.microsoft.com/office/drawing/2014/main" id="{ACA0F4E7-4E7F-4E74-8DF8-7DB938CCB32E}"/>
              </a:ext>
            </a:extLst>
          </p:cNvPr>
          <p:cNvSpPr/>
          <p:nvPr/>
        </p:nvSpPr>
        <p:spPr>
          <a:xfrm>
            <a:off x="2719508" y="576199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2" name="Organigramme : Connecteur 81">
            <a:extLst>
              <a:ext uri="{FF2B5EF4-FFF2-40B4-BE49-F238E27FC236}">
                <a16:creationId xmlns:a16="http://schemas.microsoft.com/office/drawing/2014/main" id="{272C52D8-72ED-41EE-BA9A-91F2502264A1}"/>
              </a:ext>
            </a:extLst>
          </p:cNvPr>
          <p:cNvSpPr/>
          <p:nvPr/>
        </p:nvSpPr>
        <p:spPr>
          <a:xfrm>
            <a:off x="2194100" y="594047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1" name="Organigramme : Connecteur 80">
            <a:extLst>
              <a:ext uri="{FF2B5EF4-FFF2-40B4-BE49-F238E27FC236}">
                <a16:creationId xmlns:a16="http://schemas.microsoft.com/office/drawing/2014/main" id="{C68B3F4D-0D14-44E2-9919-2C1B588AA38D}"/>
              </a:ext>
            </a:extLst>
          </p:cNvPr>
          <p:cNvSpPr/>
          <p:nvPr/>
        </p:nvSpPr>
        <p:spPr>
          <a:xfrm>
            <a:off x="2200307" y="470574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39" name="Organigramme : Connecteur 138">
            <a:extLst>
              <a:ext uri="{FF2B5EF4-FFF2-40B4-BE49-F238E27FC236}">
                <a16:creationId xmlns:a16="http://schemas.microsoft.com/office/drawing/2014/main" id="{B94F02F4-0496-48B7-A48F-23B5388B9C88}"/>
              </a:ext>
            </a:extLst>
          </p:cNvPr>
          <p:cNvSpPr/>
          <p:nvPr/>
        </p:nvSpPr>
        <p:spPr>
          <a:xfrm>
            <a:off x="3704550" y="411172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0" name="Organigramme : Connecteur 139">
            <a:extLst>
              <a:ext uri="{FF2B5EF4-FFF2-40B4-BE49-F238E27FC236}">
                <a16:creationId xmlns:a16="http://schemas.microsoft.com/office/drawing/2014/main" id="{26B7F548-5AB3-40E8-BC50-CB684AB9E3EE}"/>
              </a:ext>
            </a:extLst>
          </p:cNvPr>
          <p:cNvSpPr/>
          <p:nvPr/>
        </p:nvSpPr>
        <p:spPr>
          <a:xfrm>
            <a:off x="3710553" y="441408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1" name="Organigramme : Connecteur 140">
            <a:extLst>
              <a:ext uri="{FF2B5EF4-FFF2-40B4-BE49-F238E27FC236}">
                <a16:creationId xmlns:a16="http://schemas.microsoft.com/office/drawing/2014/main" id="{B9804FD2-26B1-4509-AF83-3A288E72E4A2}"/>
              </a:ext>
            </a:extLst>
          </p:cNvPr>
          <p:cNvSpPr/>
          <p:nvPr/>
        </p:nvSpPr>
        <p:spPr>
          <a:xfrm>
            <a:off x="3710002" y="471496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2" name="Organigramme : Connecteur 141">
            <a:extLst>
              <a:ext uri="{FF2B5EF4-FFF2-40B4-BE49-F238E27FC236}">
                <a16:creationId xmlns:a16="http://schemas.microsoft.com/office/drawing/2014/main" id="{3AF597D7-5263-4043-A068-CF287CDDD508}"/>
              </a:ext>
            </a:extLst>
          </p:cNvPr>
          <p:cNvSpPr/>
          <p:nvPr/>
        </p:nvSpPr>
        <p:spPr>
          <a:xfrm>
            <a:off x="3715130" y="499810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4" name="Organigramme : Connecteur 143">
            <a:extLst>
              <a:ext uri="{FF2B5EF4-FFF2-40B4-BE49-F238E27FC236}">
                <a16:creationId xmlns:a16="http://schemas.microsoft.com/office/drawing/2014/main" id="{7B975F61-B658-49F9-AF1B-3EFEFE07ED72}"/>
              </a:ext>
            </a:extLst>
          </p:cNvPr>
          <p:cNvSpPr/>
          <p:nvPr/>
        </p:nvSpPr>
        <p:spPr>
          <a:xfrm>
            <a:off x="3712738" y="622721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17" name="Organigramme : Connecteur 116">
            <a:extLst>
              <a:ext uri="{FF2B5EF4-FFF2-40B4-BE49-F238E27FC236}">
                <a16:creationId xmlns:a16="http://schemas.microsoft.com/office/drawing/2014/main" id="{827429DA-D70C-4420-AEE0-449A541A5440}"/>
              </a:ext>
            </a:extLst>
          </p:cNvPr>
          <p:cNvSpPr/>
          <p:nvPr/>
        </p:nvSpPr>
        <p:spPr>
          <a:xfrm>
            <a:off x="3712738" y="654075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3" name="Organigramme : Connecteur 152">
            <a:extLst>
              <a:ext uri="{FF2B5EF4-FFF2-40B4-BE49-F238E27FC236}">
                <a16:creationId xmlns:a16="http://schemas.microsoft.com/office/drawing/2014/main" id="{DE60B308-8CF0-4262-BD29-E62462935F93}"/>
              </a:ext>
            </a:extLst>
          </p:cNvPr>
          <p:cNvSpPr/>
          <p:nvPr/>
        </p:nvSpPr>
        <p:spPr>
          <a:xfrm>
            <a:off x="4251590" y="596416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6" name="Organigramme : Connecteur 155">
            <a:extLst>
              <a:ext uri="{FF2B5EF4-FFF2-40B4-BE49-F238E27FC236}">
                <a16:creationId xmlns:a16="http://schemas.microsoft.com/office/drawing/2014/main" id="{782E3722-F721-4CE1-8245-59F9003B4D5D}"/>
              </a:ext>
            </a:extLst>
          </p:cNvPr>
          <p:cNvSpPr/>
          <p:nvPr/>
        </p:nvSpPr>
        <p:spPr>
          <a:xfrm>
            <a:off x="2900465" y="4155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7" name="Organigramme : Connecteur 156">
            <a:extLst>
              <a:ext uri="{FF2B5EF4-FFF2-40B4-BE49-F238E27FC236}">
                <a16:creationId xmlns:a16="http://schemas.microsoft.com/office/drawing/2014/main" id="{6BAC51DF-8E6C-47C8-85D7-8A7B5BCE9B39}"/>
              </a:ext>
            </a:extLst>
          </p:cNvPr>
          <p:cNvSpPr/>
          <p:nvPr/>
        </p:nvSpPr>
        <p:spPr>
          <a:xfrm>
            <a:off x="4021220" y="626640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8" name="Organigramme : Connecteur 157">
            <a:extLst>
              <a:ext uri="{FF2B5EF4-FFF2-40B4-BE49-F238E27FC236}">
                <a16:creationId xmlns:a16="http://schemas.microsoft.com/office/drawing/2014/main" id="{E5E7007E-6D1D-4A6A-9E04-D3DAE3BC6092}"/>
              </a:ext>
            </a:extLst>
          </p:cNvPr>
          <p:cNvSpPr/>
          <p:nvPr/>
        </p:nvSpPr>
        <p:spPr>
          <a:xfrm>
            <a:off x="4266308" y="62700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3" name="Cercle : creux 162">
            <a:extLst>
              <a:ext uri="{FF2B5EF4-FFF2-40B4-BE49-F238E27FC236}">
                <a16:creationId xmlns:a16="http://schemas.microsoft.com/office/drawing/2014/main" id="{F3FFF5A3-7A7D-4FC9-B98E-C96732044113}"/>
              </a:ext>
            </a:extLst>
          </p:cNvPr>
          <p:cNvSpPr/>
          <p:nvPr/>
        </p:nvSpPr>
        <p:spPr>
          <a:xfrm>
            <a:off x="2918582" y="50333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4" name="Cercle : creux 163">
            <a:extLst>
              <a:ext uri="{FF2B5EF4-FFF2-40B4-BE49-F238E27FC236}">
                <a16:creationId xmlns:a16="http://schemas.microsoft.com/office/drawing/2014/main" id="{4E4141A1-3A6B-4A54-A8CE-035E9C87592F}"/>
              </a:ext>
            </a:extLst>
          </p:cNvPr>
          <p:cNvSpPr/>
          <p:nvPr/>
        </p:nvSpPr>
        <p:spPr>
          <a:xfrm>
            <a:off x="3145253" y="357182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5" name="Cercle : creux 164">
            <a:extLst>
              <a:ext uri="{FF2B5EF4-FFF2-40B4-BE49-F238E27FC236}">
                <a16:creationId xmlns:a16="http://schemas.microsoft.com/office/drawing/2014/main" id="{8D93AAE3-F44D-4FD3-982C-F884BB055974}"/>
              </a:ext>
            </a:extLst>
          </p:cNvPr>
          <p:cNvSpPr/>
          <p:nvPr/>
        </p:nvSpPr>
        <p:spPr>
          <a:xfrm>
            <a:off x="3138562" y="38834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7" name="Cercle : creux 166">
            <a:extLst>
              <a:ext uri="{FF2B5EF4-FFF2-40B4-BE49-F238E27FC236}">
                <a16:creationId xmlns:a16="http://schemas.microsoft.com/office/drawing/2014/main" id="{537A43AF-563D-48D8-9602-49981F4A35AE}"/>
              </a:ext>
            </a:extLst>
          </p:cNvPr>
          <p:cNvSpPr/>
          <p:nvPr/>
        </p:nvSpPr>
        <p:spPr>
          <a:xfrm>
            <a:off x="4517696" y="62599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8" name="Cercle : creux 167">
            <a:extLst>
              <a:ext uri="{FF2B5EF4-FFF2-40B4-BE49-F238E27FC236}">
                <a16:creationId xmlns:a16="http://schemas.microsoft.com/office/drawing/2014/main" id="{7C1F9EE9-AA8B-4FFD-BA88-C0EE0993E890}"/>
              </a:ext>
            </a:extLst>
          </p:cNvPr>
          <p:cNvSpPr/>
          <p:nvPr/>
        </p:nvSpPr>
        <p:spPr>
          <a:xfrm>
            <a:off x="4501763" y="59819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5" name="Organigramme : Connecteur 174">
            <a:extLst>
              <a:ext uri="{FF2B5EF4-FFF2-40B4-BE49-F238E27FC236}">
                <a16:creationId xmlns:a16="http://schemas.microsoft.com/office/drawing/2014/main" id="{516499F8-9FCE-4825-A8F1-3A85D7CD35EE}"/>
              </a:ext>
            </a:extLst>
          </p:cNvPr>
          <p:cNvSpPr/>
          <p:nvPr/>
        </p:nvSpPr>
        <p:spPr>
          <a:xfrm>
            <a:off x="2514230" y="59672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6" name="Organigramme : Connecteur 175">
            <a:extLst>
              <a:ext uri="{FF2B5EF4-FFF2-40B4-BE49-F238E27FC236}">
                <a16:creationId xmlns:a16="http://schemas.microsoft.com/office/drawing/2014/main" id="{5EB7D75F-EB55-4E9E-BAFA-8D759BC20D24}"/>
              </a:ext>
            </a:extLst>
          </p:cNvPr>
          <p:cNvSpPr/>
          <p:nvPr/>
        </p:nvSpPr>
        <p:spPr>
          <a:xfrm>
            <a:off x="2940337" y="596415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7" name="Cercle : creux 176">
            <a:extLst>
              <a:ext uri="{FF2B5EF4-FFF2-40B4-BE49-F238E27FC236}">
                <a16:creationId xmlns:a16="http://schemas.microsoft.com/office/drawing/2014/main" id="{4C90D12E-5EE4-4CA6-B246-549A5DB15BBE}"/>
              </a:ext>
            </a:extLst>
          </p:cNvPr>
          <p:cNvSpPr/>
          <p:nvPr/>
        </p:nvSpPr>
        <p:spPr>
          <a:xfrm>
            <a:off x="3146982" y="596111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8" name="Organigramme : Connecteur 177">
            <a:extLst>
              <a:ext uri="{FF2B5EF4-FFF2-40B4-BE49-F238E27FC236}">
                <a16:creationId xmlns:a16="http://schemas.microsoft.com/office/drawing/2014/main" id="{B20A989A-9674-4ABD-91BB-566884864C05}"/>
              </a:ext>
            </a:extLst>
          </p:cNvPr>
          <p:cNvSpPr/>
          <p:nvPr/>
        </p:nvSpPr>
        <p:spPr>
          <a:xfrm>
            <a:off x="2731947" y="596104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0" name="Organigramme : Connecteur 179">
            <a:extLst>
              <a:ext uri="{FF2B5EF4-FFF2-40B4-BE49-F238E27FC236}">
                <a16:creationId xmlns:a16="http://schemas.microsoft.com/office/drawing/2014/main" id="{7DAF176D-4F36-44C4-9F22-C62E1281CBDB}"/>
              </a:ext>
            </a:extLst>
          </p:cNvPr>
          <p:cNvSpPr/>
          <p:nvPr/>
        </p:nvSpPr>
        <p:spPr>
          <a:xfrm>
            <a:off x="2915454" y="627517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1" name="Cercle : creux 180">
            <a:extLst>
              <a:ext uri="{FF2B5EF4-FFF2-40B4-BE49-F238E27FC236}">
                <a16:creationId xmlns:a16="http://schemas.microsoft.com/office/drawing/2014/main" id="{0055E6B3-6CC9-4FAD-B939-6886799BF723}"/>
              </a:ext>
            </a:extLst>
          </p:cNvPr>
          <p:cNvSpPr/>
          <p:nvPr/>
        </p:nvSpPr>
        <p:spPr>
          <a:xfrm>
            <a:off x="3132147" y="627716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2" name="Organigramme : Connecteur 181">
            <a:extLst>
              <a:ext uri="{FF2B5EF4-FFF2-40B4-BE49-F238E27FC236}">
                <a16:creationId xmlns:a16="http://schemas.microsoft.com/office/drawing/2014/main" id="{0C5474EF-5014-49E6-9DA0-FC5C90A37106}"/>
              </a:ext>
            </a:extLst>
          </p:cNvPr>
          <p:cNvSpPr/>
          <p:nvPr/>
        </p:nvSpPr>
        <p:spPr>
          <a:xfrm>
            <a:off x="2707064" y="62720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4" name="Organigramme : Connecteur 183">
            <a:extLst>
              <a:ext uri="{FF2B5EF4-FFF2-40B4-BE49-F238E27FC236}">
                <a16:creationId xmlns:a16="http://schemas.microsoft.com/office/drawing/2014/main" id="{F6050A3A-4315-40C5-B043-68DF7A8F5AE2}"/>
              </a:ext>
            </a:extLst>
          </p:cNvPr>
          <p:cNvSpPr/>
          <p:nvPr/>
        </p:nvSpPr>
        <p:spPr>
          <a:xfrm>
            <a:off x="2924782" y="655510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5" name="Cercle : creux 184">
            <a:extLst>
              <a:ext uri="{FF2B5EF4-FFF2-40B4-BE49-F238E27FC236}">
                <a16:creationId xmlns:a16="http://schemas.microsoft.com/office/drawing/2014/main" id="{7941DF96-FC88-4DD4-BBFE-D649DE41CAFC}"/>
              </a:ext>
            </a:extLst>
          </p:cNvPr>
          <p:cNvSpPr/>
          <p:nvPr/>
        </p:nvSpPr>
        <p:spPr>
          <a:xfrm>
            <a:off x="3141475" y="655709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6" name="Organigramme : Connecteur 185">
            <a:extLst>
              <a:ext uri="{FF2B5EF4-FFF2-40B4-BE49-F238E27FC236}">
                <a16:creationId xmlns:a16="http://schemas.microsoft.com/office/drawing/2014/main" id="{A506E72C-CBD5-43E9-8234-206BEC7FAA41}"/>
              </a:ext>
            </a:extLst>
          </p:cNvPr>
          <p:cNvSpPr/>
          <p:nvPr/>
        </p:nvSpPr>
        <p:spPr>
          <a:xfrm>
            <a:off x="2716392" y="6552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cxnSp>
        <p:nvCxnSpPr>
          <p:cNvPr id="187" name="Connecteur droit 186">
            <a:extLst>
              <a:ext uri="{FF2B5EF4-FFF2-40B4-BE49-F238E27FC236}">
                <a16:creationId xmlns:a16="http://schemas.microsoft.com/office/drawing/2014/main" id="{2ECCCB87-7839-4106-98B2-0484B6032450}"/>
              </a:ext>
            </a:extLst>
          </p:cNvPr>
          <p:cNvCxnSpPr/>
          <p:nvPr/>
        </p:nvCxnSpPr>
        <p:spPr>
          <a:xfrm>
            <a:off x="3253105" y="3551576"/>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93" name="Organigramme : Connecteur 192">
            <a:extLst>
              <a:ext uri="{FF2B5EF4-FFF2-40B4-BE49-F238E27FC236}">
                <a16:creationId xmlns:a16="http://schemas.microsoft.com/office/drawing/2014/main" id="{63163CED-3795-4D64-ABB9-9522F4879E59}"/>
              </a:ext>
            </a:extLst>
          </p:cNvPr>
          <p:cNvSpPr/>
          <p:nvPr/>
        </p:nvSpPr>
        <p:spPr>
          <a:xfrm>
            <a:off x="2934114" y="47542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4" name="Cercle : creux 193">
            <a:extLst>
              <a:ext uri="{FF2B5EF4-FFF2-40B4-BE49-F238E27FC236}">
                <a16:creationId xmlns:a16="http://schemas.microsoft.com/office/drawing/2014/main" id="{AE220639-5022-41FC-B0B8-7BEEAD4F00CB}"/>
              </a:ext>
            </a:extLst>
          </p:cNvPr>
          <p:cNvSpPr/>
          <p:nvPr/>
        </p:nvSpPr>
        <p:spPr>
          <a:xfrm>
            <a:off x="3140759" y="475124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5" name="Organigramme : Connecteur 194">
            <a:extLst>
              <a:ext uri="{FF2B5EF4-FFF2-40B4-BE49-F238E27FC236}">
                <a16:creationId xmlns:a16="http://schemas.microsoft.com/office/drawing/2014/main" id="{ECAF2FA1-A084-4204-8286-83E4A061DEBA}"/>
              </a:ext>
            </a:extLst>
          </p:cNvPr>
          <p:cNvSpPr/>
          <p:nvPr/>
        </p:nvSpPr>
        <p:spPr>
          <a:xfrm>
            <a:off x="2725724" y="476050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2" name="Organigramme : Connecteur 191">
            <a:extLst>
              <a:ext uri="{FF2B5EF4-FFF2-40B4-BE49-F238E27FC236}">
                <a16:creationId xmlns:a16="http://schemas.microsoft.com/office/drawing/2014/main" id="{F0F3C219-4E8A-4BED-A448-F423716A044F}"/>
              </a:ext>
            </a:extLst>
          </p:cNvPr>
          <p:cNvSpPr/>
          <p:nvPr/>
        </p:nvSpPr>
        <p:spPr>
          <a:xfrm>
            <a:off x="2517338" y="47573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5" name="Organigramme : Connecteur 94">
            <a:extLst>
              <a:ext uri="{FF2B5EF4-FFF2-40B4-BE49-F238E27FC236}">
                <a16:creationId xmlns:a16="http://schemas.microsoft.com/office/drawing/2014/main" id="{A9630C16-2AFE-489B-ADE7-CB85EFE55A82}"/>
              </a:ext>
            </a:extLst>
          </p:cNvPr>
          <p:cNvSpPr/>
          <p:nvPr/>
        </p:nvSpPr>
        <p:spPr>
          <a:xfrm>
            <a:off x="2511122" y="576821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9" name="Organigramme : Connecteur 178">
            <a:extLst>
              <a:ext uri="{FF2B5EF4-FFF2-40B4-BE49-F238E27FC236}">
                <a16:creationId xmlns:a16="http://schemas.microsoft.com/office/drawing/2014/main" id="{E02CD97B-A9F2-4224-9FD6-AF836B3247F6}"/>
              </a:ext>
            </a:extLst>
          </p:cNvPr>
          <p:cNvSpPr/>
          <p:nvPr/>
        </p:nvSpPr>
        <p:spPr>
          <a:xfrm>
            <a:off x="2498678" y="627829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3" name="Organigramme : Connecteur 182">
            <a:extLst>
              <a:ext uri="{FF2B5EF4-FFF2-40B4-BE49-F238E27FC236}">
                <a16:creationId xmlns:a16="http://schemas.microsoft.com/office/drawing/2014/main" id="{D0BE6418-E920-468D-B7D7-EF4CF5DF99A0}"/>
              </a:ext>
            </a:extLst>
          </p:cNvPr>
          <p:cNvSpPr/>
          <p:nvPr/>
        </p:nvSpPr>
        <p:spPr>
          <a:xfrm>
            <a:off x="2508006" y="655823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3" name="Organigramme : Connecteur 82">
            <a:extLst>
              <a:ext uri="{FF2B5EF4-FFF2-40B4-BE49-F238E27FC236}">
                <a16:creationId xmlns:a16="http://schemas.microsoft.com/office/drawing/2014/main" id="{11DAACB9-3168-4E6D-A65E-9E2D8489B38F}"/>
              </a:ext>
            </a:extLst>
          </p:cNvPr>
          <p:cNvSpPr/>
          <p:nvPr/>
        </p:nvSpPr>
        <p:spPr>
          <a:xfrm>
            <a:off x="2206535" y="625150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4" name="Organigramme : Connecteur 83">
            <a:extLst>
              <a:ext uri="{FF2B5EF4-FFF2-40B4-BE49-F238E27FC236}">
                <a16:creationId xmlns:a16="http://schemas.microsoft.com/office/drawing/2014/main" id="{93F752B7-70EB-4FCE-92FE-19C512D03DD2}"/>
              </a:ext>
            </a:extLst>
          </p:cNvPr>
          <p:cNvSpPr/>
          <p:nvPr/>
        </p:nvSpPr>
        <p:spPr>
          <a:xfrm>
            <a:off x="2200320" y="6543870"/>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5" name="Organigramme : Connecteur 154">
            <a:extLst>
              <a:ext uri="{FF2B5EF4-FFF2-40B4-BE49-F238E27FC236}">
                <a16:creationId xmlns:a16="http://schemas.microsoft.com/office/drawing/2014/main" id="{48C7E0B2-4703-4569-AF23-CB15423236E1}"/>
              </a:ext>
            </a:extLst>
          </p:cNvPr>
          <p:cNvSpPr/>
          <p:nvPr/>
        </p:nvSpPr>
        <p:spPr>
          <a:xfrm>
            <a:off x="2717643" y="41519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6" name="Cercle : creux 165">
            <a:extLst>
              <a:ext uri="{FF2B5EF4-FFF2-40B4-BE49-F238E27FC236}">
                <a16:creationId xmlns:a16="http://schemas.microsoft.com/office/drawing/2014/main" id="{57E03B1F-246C-4609-8031-F75BB74005F0}"/>
              </a:ext>
            </a:extLst>
          </p:cNvPr>
          <p:cNvSpPr/>
          <p:nvPr/>
        </p:nvSpPr>
        <p:spPr>
          <a:xfrm>
            <a:off x="2508006" y="415640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6" name="Organigramme : Connecteur 195">
            <a:extLst>
              <a:ext uri="{FF2B5EF4-FFF2-40B4-BE49-F238E27FC236}">
                <a16:creationId xmlns:a16="http://schemas.microsoft.com/office/drawing/2014/main" id="{A89FB595-7B81-4683-9997-7496B263572E}"/>
              </a:ext>
            </a:extLst>
          </p:cNvPr>
          <p:cNvSpPr/>
          <p:nvPr/>
        </p:nvSpPr>
        <p:spPr>
          <a:xfrm>
            <a:off x="2903575" y="44380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7" name="Organigramme : Connecteur 196">
            <a:extLst>
              <a:ext uri="{FF2B5EF4-FFF2-40B4-BE49-F238E27FC236}">
                <a16:creationId xmlns:a16="http://schemas.microsoft.com/office/drawing/2014/main" id="{D49DA372-E878-418D-BFA2-A0A25C739477}"/>
              </a:ext>
            </a:extLst>
          </p:cNvPr>
          <p:cNvSpPr/>
          <p:nvPr/>
        </p:nvSpPr>
        <p:spPr>
          <a:xfrm>
            <a:off x="2720753" y="44349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8" name="Cercle : creux 197">
            <a:extLst>
              <a:ext uri="{FF2B5EF4-FFF2-40B4-BE49-F238E27FC236}">
                <a16:creationId xmlns:a16="http://schemas.microsoft.com/office/drawing/2014/main" id="{AF724CED-91CA-42E3-956D-AC477F823591}"/>
              </a:ext>
            </a:extLst>
          </p:cNvPr>
          <p:cNvSpPr/>
          <p:nvPr/>
        </p:nvSpPr>
        <p:spPr>
          <a:xfrm>
            <a:off x="2511116" y="44394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9" name="Organigramme : Connecteur 198">
            <a:extLst>
              <a:ext uri="{FF2B5EF4-FFF2-40B4-BE49-F238E27FC236}">
                <a16:creationId xmlns:a16="http://schemas.microsoft.com/office/drawing/2014/main" id="{0A227C04-C36C-42B7-BB21-3AD1FF8208E2}"/>
              </a:ext>
            </a:extLst>
          </p:cNvPr>
          <p:cNvSpPr/>
          <p:nvPr/>
        </p:nvSpPr>
        <p:spPr>
          <a:xfrm>
            <a:off x="4024326" y="655877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0" name="Organigramme : Connecteur 199">
            <a:extLst>
              <a:ext uri="{FF2B5EF4-FFF2-40B4-BE49-F238E27FC236}">
                <a16:creationId xmlns:a16="http://schemas.microsoft.com/office/drawing/2014/main" id="{71638288-19AE-4E2A-AA1C-030CE4E68E06}"/>
              </a:ext>
            </a:extLst>
          </p:cNvPr>
          <p:cNvSpPr/>
          <p:nvPr/>
        </p:nvSpPr>
        <p:spPr>
          <a:xfrm>
            <a:off x="4269414" y="6562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1" name="Cercle : creux 200">
            <a:extLst>
              <a:ext uri="{FF2B5EF4-FFF2-40B4-BE49-F238E27FC236}">
                <a16:creationId xmlns:a16="http://schemas.microsoft.com/office/drawing/2014/main" id="{E32C07F5-037C-4F21-9F41-383CF97F79C9}"/>
              </a:ext>
            </a:extLst>
          </p:cNvPr>
          <p:cNvSpPr/>
          <p:nvPr/>
        </p:nvSpPr>
        <p:spPr>
          <a:xfrm>
            <a:off x="4511471" y="655227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6" name="Organigramme : Connecteur 75">
            <a:extLst>
              <a:ext uri="{FF2B5EF4-FFF2-40B4-BE49-F238E27FC236}">
                <a16:creationId xmlns:a16="http://schemas.microsoft.com/office/drawing/2014/main" id="{176A1A47-7165-4225-B04A-055C8A321151}"/>
              </a:ext>
            </a:extLst>
          </p:cNvPr>
          <p:cNvSpPr/>
          <p:nvPr/>
        </p:nvSpPr>
        <p:spPr>
          <a:xfrm>
            <a:off x="3758981" y="550649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4" name="Organigramme : Connecteur 93">
            <a:extLst>
              <a:ext uri="{FF2B5EF4-FFF2-40B4-BE49-F238E27FC236}">
                <a16:creationId xmlns:a16="http://schemas.microsoft.com/office/drawing/2014/main" id="{0CC85A54-8C38-4C75-89C5-44AE798468FF}"/>
              </a:ext>
            </a:extLst>
          </p:cNvPr>
          <p:cNvSpPr/>
          <p:nvPr/>
        </p:nvSpPr>
        <p:spPr>
          <a:xfrm>
            <a:off x="3758981" y="56155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5" name="Organigramme : Connecteur 74">
            <a:extLst>
              <a:ext uri="{FF2B5EF4-FFF2-40B4-BE49-F238E27FC236}">
                <a16:creationId xmlns:a16="http://schemas.microsoft.com/office/drawing/2014/main" id="{05E12543-408E-4BCA-AB21-DD2B6D83C7DA}"/>
              </a:ext>
            </a:extLst>
          </p:cNvPr>
          <p:cNvSpPr/>
          <p:nvPr/>
        </p:nvSpPr>
        <p:spPr>
          <a:xfrm>
            <a:off x="3758981" y="575516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3" name="Organigramme : Connecteur 142">
            <a:extLst>
              <a:ext uri="{FF2B5EF4-FFF2-40B4-BE49-F238E27FC236}">
                <a16:creationId xmlns:a16="http://schemas.microsoft.com/office/drawing/2014/main" id="{2EEC295F-5264-47BB-A06B-D966B6644FA6}"/>
              </a:ext>
            </a:extLst>
          </p:cNvPr>
          <p:cNvSpPr/>
          <p:nvPr/>
        </p:nvSpPr>
        <p:spPr>
          <a:xfrm>
            <a:off x="3726552" y="593426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4" name="Cercle : creux 203">
            <a:extLst>
              <a:ext uri="{FF2B5EF4-FFF2-40B4-BE49-F238E27FC236}">
                <a16:creationId xmlns:a16="http://schemas.microsoft.com/office/drawing/2014/main" id="{0208701B-2355-4538-BF8B-320C05B37186}"/>
              </a:ext>
            </a:extLst>
          </p:cNvPr>
          <p:cNvSpPr/>
          <p:nvPr/>
        </p:nvSpPr>
        <p:spPr>
          <a:xfrm>
            <a:off x="3995813" y="536825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05" name="Organigramme : Connecteur 204">
            <a:extLst>
              <a:ext uri="{FF2B5EF4-FFF2-40B4-BE49-F238E27FC236}">
                <a16:creationId xmlns:a16="http://schemas.microsoft.com/office/drawing/2014/main" id="{8E475F84-F3FB-4A83-89C4-B16241E23E05}"/>
              </a:ext>
            </a:extLst>
          </p:cNvPr>
          <p:cNvSpPr/>
          <p:nvPr/>
        </p:nvSpPr>
        <p:spPr>
          <a:xfrm>
            <a:off x="4000093" y="550876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6" name="Organigramme : Connecteur 205">
            <a:extLst>
              <a:ext uri="{FF2B5EF4-FFF2-40B4-BE49-F238E27FC236}">
                <a16:creationId xmlns:a16="http://schemas.microsoft.com/office/drawing/2014/main" id="{A1E5DB7A-E278-4A17-8990-D10C5845C58C}"/>
              </a:ext>
            </a:extLst>
          </p:cNvPr>
          <p:cNvSpPr/>
          <p:nvPr/>
        </p:nvSpPr>
        <p:spPr>
          <a:xfrm>
            <a:off x="4000093" y="56178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7" name="Organigramme : Connecteur 206">
            <a:extLst>
              <a:ext uri="{FF2B5EF4-FFF2-40B4-BE49-F238E27FC236}">
                <a16:creationId xmlns:a16="http://schemas.microsoft.com/office/drawing/2014/main" id="{E186D06C-AE3E-49DB-A4C5-C8B59E2E127A}"/>
              </a:ext>
            </a:extLst>
          </p:cNvPr>
          <p:cNvSpPr/>
          <p:nvPr/>
        </p:nvSpPr>
        <p:spPr>
          <a:xfrm>
            <a:off x="4000093" y="5757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8" name="Cercle : creux 217">
            <a:extLst>
              <a:ext uri="{FF2B5EF4-FFF2-40B4-BE49-F238E27FC236}">
                <a16:creationId xmlns:a16="http://schemas.microsoft.com/office/drawing/2014/main" id="{F6AC672A-EBAF-4229-89E9-5F80776E4513}"/>
              </a:ext>
            </a:extLst>
          </p:cNvPr>
          <p:cNvSpPr/>
          <p:nvPr/>
        </p:nvSpPr>
        <p:spPr>
          <a:xfrm>
            <a:off x="4259534" y="548884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2" name="Organigramme : Connecteur 211">
            <a:extLst>
              <a:ext uri="{FF2B5EF4-FFF2-40B4-BE49-F238E27FC236}">
                <a16:creationId xmlns:a16="http://schemas.microsoft.com/office/drawing/2014/main" id="{9576F6F2-C12E-4D5B-8A7B-F29D778AAD63}"/>
              </a:ext>
            </a:extLst>
          </p:cNvPr>
          <p:cNvSpPr/>
          <p:nvPr/>
        </p:nvSpPr>
        <p:spPr>
          <a:xfrm>
            <a:off x="4255862" y="561121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3" name="Organigramme : Connecteur 212">
            <a:extLst>
              <a:ext uri="{FF2B5EF4-FFF2-40B4-BE49-F238E27FC236}">
                <a16:creationId xmlns:a16="http://schemas.microsoft.com/office/drawing/2014/main" id="{4BEEDB64-BFDF-4D94-A374-626E89AA0695}"/>
              </a:ext>
            </a:extLst>
          </p:cNvPr>
          <p:cNvSpPr/>
          <p:nvPr/>
        </p:nvSpPr>
        <p:spPr>
          <a:xfrm>
            <a:off x="4255862" y="575080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9" name="Cercle : creux 218">
            <a:extLst>
              <a:ext uri="{FF2B5EF4-FFF2-40B4-BE49-F238E27FC236}">
                <a16:creationId xmlns:a16="http://schemas.microsoft.com/office/drawing/2014/main" id="{1B434291-7812-43AD-94DE-8A237BE09F3F}"/>
              </a:ext>
            </a:extLst>
          </p:cNvPr>
          <p:cNvSpPr/>
          <p:nvPr/>
        </p:nvSpPr>
        <p:spPr>
          <a:xfrm>
            <a:off x="4515302" y="562931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7" name="Organigramme : Connecteur 216">
            <a:extLst>
              <a:ext uri="{FF2B5EF4-FFF2-40B4-BE49-F238E27FC236}">
                <a16:creationId xmlns:a16="http://schemas.microsoft.com/office/drawing/2014/main" id="{A4285E70-9742-41C0-AD6B-0939174A221D}"/>
              </a:ext>
            </a:extLst>
          </p:cNvPr>
          <p:cNvSpPr/>
          <p:nvPr/>
        </p:nvSpPr>
        <p:spPr>
          <a:xfrm>
            <a:off x="4514284" y="575876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0" name="Organigramme : Connecteur 219">
            <a:extLst>
              <a:ext uri="{FF2B5EF4-FFF2-40B4-BE49-F238E27FC236}">
                <a16:creationId xmlns:a16="http://schemas.microsoft.com/office/drawing/2014/main" id="{CEEE53CE-7874-4221-9552-B50218EB2697}"/>
              </a:ext>
            </a:extLst>
          </p:cNvPr>
          <p:cNvSpPr/>
          <p:nvPr/>
        </p:nvSpPr>
        <p:spPr>
          <a:xfrm>
            <a:off x="4029624" y="504138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1" name="Organigramme : Connecteur 220">
            <a:extLst>
              <a:ext uri="{FF2B5EF4-FFF2-40B4-BE49-F238E27FC236}">
                <a16:creationId xmlns:a16="http://schemas.microsoft.com/office/drawing/2014/main" id="{D8979FD5-29B1-40CE-9AE5-0459A75B18C6}"/>
              </a:ext>
            </a:extLst>
          </p:cNvPr>
          <p:cNvSpPr/>
          <p:nvPr/>
        </p:nvSpPr>
        <p:spPr>
          <a:xfrm>
            <a:off x="4269489" y="50466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2" name="Organigramme : Connecteur 221">
            <a:extLst>
              <a:ext uri="{FF2B5EF4-FFF2-40B4-BE49-F238E27FC236}">
                <a16:creationId xmlns:a16="http://schemas.microsoft.com/office/drawing/2014/main" id="{4E6F521F-C973-45C6-BDEC-ED3295225C63}"/>
              </a:ext>
            </a:extLst>
          </p:cNvPr>
          <p:cNvSpPr/>
          <p:nvPr/>
        </p:nvSpPr>
        <p:spPr>
          <a:xfrm>
            <a:off x="4508033" y="505065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6" name="Cercle : creux 225">
            <a:extLst>
              <a:ext uri="{FF2B5EF4-FFF2-40B4-BE49-F238E27FC236}">
                <a16:creationId xmlns:a16="http://schemas.microsoft.com/office/drawing/2014/main" id="{9B2A3C06-FC15-42DD-9A9D-FB7BE5F7318E}"/>
              </a:ext>
            </a:extLst>
          </p:cNvPr>
          <p:cNvSpPr/>
          <p:nvPr/>
        </p:nvSpPr>
        <p:spPr>
          <a:xfrm>
            <a:off x="4509720" y="475256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27" name="Organigramme : Connecteur 226">
            <a:extLst>
              <a:ext uri="{FF2B5EF4-FFF2-40B4-BE49-F238E27FC236}">
                <a16:creationId xmlns:a16="http://schemas.microsoft.com/office/drawing/2014/main" id="{44A2E734-FF58-496B-839A-68B319A45392}"/>
              </a:ext>
            </a:extLst>
          </p:cNvPr>
          <p:cNvSpPr/>
          <p:nvPr/>
        </p:nvSpPr>
        <p:spPr>
          <a:xfrm>
            <a:off x="4026979" y="47564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8" name="Organigramme : Connecteur 227">
            <a:extLst>
              <a:ext uri="{FF2B5EF4-FFF2-40B4-BE49-F238E27FC236}">
                <a16:creationId xmlns:a16="http://schemas.microsoft.com/office/drawing/2014/main" id="{27A22B78-F60D-4A6B-A7DE-8570047D3817}"/>
              </a:ext>
            </a:extLst>
          </p:cNvPr>
          <p:cNvSpPr/>
          <p:nvPr/>
        </p:nvSpPr>
        <p:spPr>
          <a:xfrm>
            <a:off x="4266844" y="476175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9" name="Cercle : creux 228">
            <a:extLst>
              <a:ext uri="{FF2B5EF4-FFF2-40B4-BE49-F238E27FC236}">
                <a16:creationId xmlns:a16="http://schemas.microsoft.com/office/drawing/2014/main" id="{985AC41C-9FCA-4BAC-A1A6-22CF064D5AAD}"/>
              </a:ext>
            </a:extLst>
          </p:cNvPr>
          <p:cNvSpPr/>
          <p:nvPr/>
        </p:nvSpPr>
        <p:spPr>
          <a:xfrm>
            <a:off x="4511041" y="44358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0" name="Organigramme : Connecteur 229">
            <a:extLst>
              <a:ext uri="{FF2B5EF4-FFF2-40B4-BE49-F238E27FC236}">
                <a16:creationId xmlns:a16="http://schemas.microsoft.com/office/drawing/2014/main" id="{16125815-C8BF-4DDE-BFDD-8E010CCB14E2}"/>
              </a:ext>
            </a:extLst>
          </p:cNvPr>
          <p:cNvSpPr/>
          <p:nvPr/>
        </p:nvSpPr>
        <p:spPr>
          <a:xfrm>
            <a:off x="4028300" y="443972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2" name="Cercle : creux 231">
            <a:extLst>
              <a:ext uri="{FF2B5EF4-FFF2-40B4-BE49-F238E27FC236}">
                <a16:creationId xmlns:a16="http://schemas.microsoft.com/office/drawing/2014/main" id="{4FE1255F-ED09-459D-8123-C587C7B5519D}"/>
              </a:ext>
            </a:extLst>
          </p:cNvPr>
          <p:cNvSpPr/>
          <p:nvPr/>
        </p:nvSpPr>
        <p:spPr>
          <a:xfrm>
            <a:off x="4269855" y="44411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3" name="Cercle : creux 232">
            <a:extLst>
              <a:ext uri="{FF2B5EF4-FFF2-40B4-BE49-F238E27FC236}">
                <a16:creationId xmlns:a16="http://schemas.microsoft.com/office/drawing/2014/main" id="{1476D380-0887-4164-964C-4E9A3AB0B41A}"/>
              </a:ext>
            </a:extLst>
          </p:cNvPr>
          <p:cNvSpPr/>
          <p:nvPr/>
        </p:nvSpPr>
        <p:spPr>
          <a:xfrm>
            <a:off x="4511045" y="414958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4" name="Organigramme : Connecteur 233">
            <a:extLst>
              <a:ext uri="{FF2B5EF4-FFF2-40B4-BE49-F238E27FC236}">
                <a16:creationId xmlns:a16="http://schemas.microsoft.com/office/drawing/2014/main" id="{2BC09E01-87E0-449C-BA97-22AC327AED10}"/>
              </a:ext>
            </a:extLst>
          </p:cNvPr>
          <p:cNvSpPr/>
          <p:nvPr/>
        </p:nvSpPr>
        <p:spPr>
          <a:xfrm>
            <a:off x="4028304" y="415347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5" name="Organigramme : Connecteur 234">
            <a:extLst>
              <a:ext uri="{FF2B5EF4-FFF2-40B4-BE49-F238E27FC236}">
                <a16:creationId xmlns:a16="http://schemas.microsoft.com/office/drawing/2014/main" id="{EA4733E8-E294-4131-AEA5-98C813B400FA}"/>
              </a:ext>
            </a:extLst>
          </p:cNvPr>
          <p:cNvSpPr/>
          <p:nvPr/>
        </p:nvSpPr>
        <p:spPr>
          <a:xfrm>
            <a:off x="4268169" y="415877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6" name="Organigramme : Connecteur 235">
            <a:extLst>
              <a:ext uri="{FF2B5EF4-FFF2-40B4-BE49-F238E27FC236}">
                <a16:creationId xmlns:a16="http://schemas.microsoft.com/office/drawing/2014/main" id="{646BC01B-8CDC-4729-9615-F8CA8C949DB8}"/>
              </a:ext>
            </a:extLst>
          </p:cNvPr>
          <p:cNvSpPr/>
          <p:nvPr/>
        </p:nvSpPr>
        <p:spPr>
          <a:xfrm>
            <a:off x="5368958" y="59790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7" name="Organigramme : Connecteur 236">
            <a:extLst>
              <a:ext uri="{FF2B5EF4-FFF2-40B4-BE49-F238E27FC236}">
                <a16:creationId xmlns:a16="http://schemas.microsoft.com/office/drawing/2014/main" id="{4DDFECCC-E8D5-4265-8C0A-1852E94D99FE}"/>
              </a:ext>
            </a:extLst>
          </p:cNvPr>
          <p:cNvSpPr/>
          <p:nvPr/>
        </p:nvSpPr>
        <p:spPr>
          <a:xfrm>
            <a:off x="5609792" y="597589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4" name="Cercle : creux 243">
            <a:extLst>
              <a:ext uri="{FF2B5EF4-FFF2-40B4-BE49-F238E27FC236}">
                <a16:creationId xmlns:a16="http://schemas.microsoft.com/office/drawing/2014/main" id="{671B7D81-4925-4779-8AFC-D05B5AAAE97C}"/>
              </a:ext>
            </a:extLst>
          </p:cNvPr>
          <p:cNvSpPr/>
          <p:nvPr/>
        </p:nvSpPr>
        <p:spPr>
          <a:xfrm>
            <a:off x="5624307" y="562402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6" name="Cercle : creux 245">
            <a:extLst>
              <a:ext uri="{FF2B5EF4-FFF2-40B4-BE49-F238E27FC236}">
                <a16:creationId xmlns:a16="http://schemas.microsoft.com/office/drawing/2014/main" id="{372117E5-9BE8-48DC-AB5B-73B924E111F4}"/>
              </a:ext>
            </a:extLst>
          </p:cNvPr>
          <p:cNvSpPr/>
          <p:nvPr/>
        </p:nvSpPr>
        <p:spPr>
          <a:xfrm>
            <a:off x="5097119" y="54843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7" name="Cercle : creux 246">
            <a:extLst>
              <a:ext uri="{FF2B5EF4-FFF2-40B4-BE49-F238E27FC236}">
                <a16:creationId xmlns:a16="http://schemas.microsoft.com/office/drawing/2014/main" id="{1061E553-6257-4B18-8C79-E9949A225C39}"/>
              </a:ext>
            </a:extLst>
          </p:cNvPr>
          <p:cNvSpPr/>
          <p:nvPr/>
        </p:nvSpPr>
        <p:spPr>
          <a:xfrm>
            <a:off x="5378125" y="50362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2" name="Cercle : creux 241">
            <a:extLst>
              <a:ext uri="{FF2B5EF4-FFF2-40B4-BE49-F238E27FC236}">
                <a16:creationId xmlns:a16="http://schemas.microsoft.com/office/drawing/2014/main" id="{38ACDC06-564B-4E21-91A8-3B88366B3B00}"/>
              </a:ext>
            </a:extLst>
          </p:cNvPr>
          <p:cNvSpPr/>
          <p:nvPr/>
        </p:nvSpPr>
        <p:spPr>
          <a:xfrm>
            <a:off x="5100469" y="56149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9" name="Organigramme : Connecteur 238">
            <a:extLst>
              <a:ext uri="{FF2B5EF4-FFF2-40B4-BE49-F238E27FC236}">
                <a16:creationId xmlns:a16="http://schemas.microsoft.com/office/drawing/2014/main" id="{D56B5344-3C3C-4941-80FE-D1D28DA83315}"/>
              </a:ext>
            </a:extLst>
          </p:cNvPr>
          <p:cNvSpPr/>
          <p:nvPr/>
        </p:nvSpPr>
        <p:spPr>
          <a:xfrm>
            <a:off x="5100469" y="576065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8" name="Organigramme : Connecteur 237">
            <a:extLst>
              <a:ext uri="{FF2B5EF4-FFF2-40B4-BE49-F238E27FC236}">
                <a16:creationId xmlns:a16="http://schemas.microsoft.com/office/drawing/2014/main" id="{D207E09E-5CC2-4CCB-8714-EB332C5B8C44}"/>
              </a:ext>
            </a:extLst>
          </p:cNvPr>
          <p:cNvSpPr/>
          <p:nvPr/>
        </p:nvSpPr>
        <p:spPr>
          <a:xfrm>
            <a:off x="5064658" y="594598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3" name="Cercle : creux 242">
            <a:extLst>
              <a:ext uri="{FF2B5EF4-FFF2-40B4-BE49-F238E27FC236}">
                <a16:creationId xmlns:a16="http://schemas.microsoft.com/office/drawing/2014/main" id="{33913087-217A-4A45-A1FB-EC6C13DFD23E}"/>
              </a:ext>
            </a:extLst>
          </p:cNvPr>
          <p:cNvSpPr/>
          <p:nvPr/>
        </p:nvSpPr>
        <p:spPr>
          <a:xfrm>
            <a:off x="5371427" y="562235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0" name="Organigramme : Connecteur 239">
            <a:extLst>
              <a:ext uri="{FF2B5EF4-FFF2-40B4-BE49-F238E27FC236}">
                <a16:creationId xmlns:a16="http://schemas.microsoft.com/office/drawing/2014/main" id="{24E28D1B-44CA-468D-BD1D-BD387FFBD2E5}"/>
              </a:ext>
            </a:extLst>
          </p:cNvPr>
          <p:cNvSpPr/>
          <p:nvPr/>
        </p:nvSpPr>
        <p:spPr>
          <a:xfrm>
            <a:off x="5375655" y="576966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1" name="Organigramme : Connecteur 240">
            <a:extLst>
              <a:ext uri="{FF2B5EF4-FFF2-40B4-BE49-F238E27FC236}">
                <a16:creationId xmlns:a16="http://schemas.microsoft.com/office/drawing/2014/main" id="{3694B76E-4F62-4B3C-B640-9BA7638C5C4C}"/>
              </a:ext>
            </a:extLst>
          </p:cNvPr>
          <p:cNvSpPr/>
          <p:nvPr/>
        </p:nvSpPr>
        <p:spPr>
          <a:xfrm>
            <a:off x="5611465" y="577157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9" name="Organigramme : Connecteur 248">
            <a:extLst>
              <a:ext uri="{FF2B5EF4-FFF2-40B4-BE49-F238E27FC236}">
                <a16:creationId xmlns:a16="http://schemas.microsoft.com/office/drawing/2014/main" id="{643CBD7F-0523-4FE8-AE63-55621CCD9E22}"/>
              </a:ext>
            </a:extLst>
          </p:cNvPr>
          <p:cNvSpPr/>
          <p:nvPr/>
        </p:nvSpPr>
        <p:spPr>
          <a:xfrm>
            <a:off x="5058099" y="653142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0" name="Organigramme : Connecteur 249">
            <a:extLst>
              <a:ext uri="{FF2B5EF4-FFF2-40B4-BE49-F238E27FC236}">
                <a16:creationId xmlns:a16="http://schemas.microsoft.com/office/drawing/2014/main" id="{480FF83E-2BE9-401F-BA18-57A417F01617}"/>
              </a:ext>
            </a:extLst>
          </p:cNvPr>
          <p:cNvSpPr/>
          <p:nvPr/>
        </p:nvSpPr>
        <p:spPr>
          <a:xfrm>
            <a:off x="5372479" y="65503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1" name="Organigramme : Connecteur 250">
            <a:extLst>
              <a:ext uri="{FF2B5EF4-FFF2-40B4-BE49-F238E27FC236}">
                <a16:creationId xmlns:a16="http://schemas.microsoft.com/office/drawing/2014/main" id="{08B8DD2C-4BC8-46C5-BC81-4649F727EAE5}"/>
              </a:ext>
            </a:extLst>
          </p:cNvPr>
          <p:cNvSpPr/>
          <p:nvPr/>
        </p:nvSpPr>
        <p:spPr>
          <a:xfrm>
            <a:off x="5617567" y="65540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2" name="Organigramme : Connecteur 251">
            <a:extLst>
              <a:ext uri="{FF2B5EF4-FFF2-40B4-BE49-F238E27FC236}">
                <a16:creationId xmlns:a16="http://schemas.microsoft.com/office/drawing/2014/main" id="{A3103888-40AA-4CF1-914B-B0186059CAED}"/>
              </a:ext>
            </a:extLst>
          </p:cNvPr>
          <p:cNvSpPr/>
          <p:nvPr/>
        </p:nvSpPr>
        <p:spPr>
          <a:xfrm>
            <a:off x="5065917" y="6240985"/>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3" name="Organigramme : Connecteur 252">
            <a:extLst>
              <a:ext uri="{FF2B5EF4-FFF2-40B4-BE49-F238E27FC236}">
                <a16:creationId xmlns:a16="http://schemas.microsoft.com/office/drawing/2014/main" id="{4B600AA5-8218-4950-AEE4-6A5E2544C736}"/>
              </a:ext>
            </a:extLst>
          </p:cNvPr>
          <p:cNvSpPr/>
          <p:nvPr/>
        </p:nvSpPr>
        <p:spPr>
          <a:xfrm>
            <a:off x="5377505" y="62589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5" name="Cercle : creux 254">
            <a:extLst>
              <a:ext uri="{FF2B5EF4-FFF2-40B4-BE49-F238E27FC236}">
                <a16:creationId xmlns:a16="http://schemas.microsoft.com/office/drawing/2014/main" id="{A36B81FA-9145-4259-AD71-DCBDE227FDF2}"/>
              </a:ext>
            </a:extLst>
          </p:cNvPr>
          <p:cNvSpPr/>
          <p:nvPr/>
        </p:nvSpPr>
        <p:spPr>
          <a:xfrm>
            <a:off x="5627658" y="626210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6" name="Cercle : creux 255">
            <a:extLst>
              <a:ext uri="{FF2B5EF4-FFF2-40B4-BE49-F238E27FC236}">
                <a16:creationId xmlns:a16="http://schemas.microsoft.com/office/drawing/2014/main" id="{FA78E439-ED55-4F60-A60F-7D7A7A7F875D}"/>
              </a:ext>
            </a:extLst>
          </p:cNvPr>
          <p:cNvSpPr/>
          <p:nvPr/>
        </p:nvSpPr>
        <p:spPr>
          <a:xfrm>
            <a:off x="5049307" y="499475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7" name="Cercle : creux 256">
            <a:extLst>
              <a:ext uri="{FF2B5EF4-FFF2-40B4-BE49-F238E27FC236}">
                <a16:creationId xmlns:a16="http://schemas.microsoft.com/office/drawing/2014/main" id="{A2BDF78B-479E-4CA7-8CFB-987DED6E247F}"/>
              </a:ext>
            </a:extLst>
          </p:cNvPr>
          <p:cNvSpPr/>
          <p:nvPr/>
        </p:nvSpPr>
        <p:spPr>
          <a:xfrm>
            <a:off x="5619286" y="504122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8" name="Cercle : creux 257">
            <a:extLst>
              <a:ext uri="{FF2B5EF4-FFF2-40B4-BE49-F238E27FC236}">
                <a16:creationId xmlns:a16="http://schemas.microsoft.com/office/drawing/2014/main" id="{4EC2D7DF-2EEB-4C30-B717-70B9B4264AB4}"/>
              </a:ext>
            </a:extLst>
          </p:cNvPr>
          <p:cNvSpPr/>
          <p:nvPr/>
        </p:nvSpPr>
        <p:spPr>
          <a:xfrm>
            <a:off x="5379795" y="47514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9" name="Cercle : creux 258">
            <a:extLst>
              <a:ext uri="{FF2B5EF4-FFF2-40B4-BE49-F238E27FC236}">
                <a16:creationId xmlns:a16="http://schemas.microsoft.com/office/drawing/2014/main" id="{95363AF1-5A6D-4ABC-AF39-2B288216D25B}"/>
              </a:ext>
            </a:extLst>
          </p:cNvPr>
          <p:cNvSpPr/>
          <p:nvPr/>
        </p:nvSpPr>
        <p:spPr>
          <a:xfrm>
            <a:off x="5050977" y="47100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0" name="Cercle : creux 259">
            <a:extLst>
              <a:ext uri="{FF2B5EF4-FFF2-40B4-BE49-F238E27FC236}">
                <a16:creationId xmlns:a16="http://schemas.microsoft.com/office/drawing/2014/main" id="{E698FC9C-5704-445A-94FC-ADF8F6C44E54}"/>
              </a:ext>
            </a:extLst>
          </p:cNvPr>
          <p:cNvSpPr/>
          <p:nvPr/>
        </p:nvSpPr>
        <p:spPr>
          <a:xfrm>
            <a:off x="5620956" y="47565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1" name="Cercle : creux 260">
            <a:extLst>
              <a:ext uri="{FF2B5EF4-FFF2-40B4-BE49-F238E27FC236}">
                <a16:creationId xmlns:a16="http://schemas.microsoft.com/office/drawing/2014/main" id="{AA2A548D-8D60-4F82-82AE-75DA5562AA7B}"/>
              </a:ext>
            </a:extLst>
          </p:cNvPr>
          <p:cNvSpPr/>
          <p:nvPr/>
        </p:nvSpPr>
        <p:spPr>
          <a:xfrm>
            <a:off x="5376446" y="44466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2" name="Cercle : creux 261">
            <a:extLst>
              <a:ext uri="{FF2B5EF4-FFF2-40B4-BE49-F238E27FC236}">
                <a16:creationId xmlns:a16="http://schemas.microsoft.com/office/drawing/2014/main" id="{A3AEE2CA-56AF-4044-8E4C-2A35A982BA03}"/>
              </a:ext>
            </a:extLst>
          </p:cNvPr>
          <p:cNvSpPr/>
          <p:nvPr/>
        </p:nvSpPr>
        <p:spPr>
          <a:xfrm>
            <a:off x="5047628" y="44052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4" name="Cercle : creux 263">
            <a:extLst>
              <a:ext uri="{FF2B5EF4-FFF2-40B4-BE49-F238E27FC236}">
                <a16:creationId xmlns:a16="http://schemas.microsoft.com/office/drawing/2014/main" id="{483B5A14-34EF-4B10-9E6C-EB351CF25A75}"/>
              </a:ext>
            </a:extLst>
          </p:cNvPr>
          <p:cNvSpPr/>
          <p:nvPr/>
        </p:nvSpPr>
        <p:spPr>
          <a:xfrm>
            <a:off x="5381471" y="416032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5" name="Cercle : creux 264">
            <a:extLst>
              <a:ext uri="{FF2B5EF4-FFF2-40B4-BE49-F238E27FC236}">
                <a16:creationId xmlns:a16="http://schemas.microsoft.com/office/drawing/2014/main" id="{A4F93541-2333-4B3C-A7E5-2F043E6D3C3F}"/>
              </a:ext>
            </a:extLst>
          </p:cNvPr>
          <p:cNvSpPr/>
          <p:nvPr/>
        </p:nvSpPr>
        <p:spPr>
          <a:xfrm>
            <a:off x="5047629" y="41238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8" name="Cercle : creux 267">
            <a:extLst>
              <a:ext uri="{FF2B5EF4-FFF2-40B4-BE49-F238E27FC236}">
                <a16:creationId xmlns:a16="http://schemas.microsoft.com/office/drawing/2014/main" id="{7ADC93E5-E823-4652-B396-ADC14FEB7A41}"/>
              </a:ext>
            </a:extLst>
          </p:cNvPr>
          <p:cNvSpPr/>
          <p:nvPr/>
        </p:nvSpPr>
        <p:spPr>
          <a:xfrm>
            <a:off x="5049304" y="38442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9" name="Cercle : creux 268">
            <a:extLst>
              <a:ext uri="{FF2B5EF4-FFF2-40B4-BE49-F238E27FC236}">
                <a16:creationId xmlns:a16="http://schemas.microsoft.com/office/drawing/2014/main" id="{3E97DB8D-3243-4FDA-BAAC-1AEC50F3E550}"/>
              </a:ext>
            </a:extLst>
          </p:cNvPr>
          <p:cNvSpPr/>
          <p:nvPr/>
        </p:nvSpPr>
        <p:spPr>
          <a:xfrm>
            <a:off x="5619283" y="38906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1" name="Cercle : creux 270">
            <a:extLst>
              <a:ext uri="{FF2B5EF4-FFF2-40B4-BE49-F238E27FC236}">
                <a16:creationId xmlns:a16="http://schemas.microsoft.com/office/drawing/2014/main" id="{260C9110-7A42-4846-B448-273F13C8177E}"/>
              </a:ext>
            </a:extLst>
          </p:cNvPr>
          <p:cNvSpPr/>
          <p:nvPr/>
        </p:nvSpPr>
        <p:spPr>
          <a:xfrm>
            <a:off x="5050980" y="35394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2" name="Cercle : creux 271">
            <a:extLst>
              <a:ext uri="{FF2B5EF4-FFF2-40B4-BE49-F238E27FC236}">
                <a16:creationId xmlns:a16="http://schemas.microsoft.com/office/drawing/2014/main" id="{0956993E-C1E6-4843-855E-B8110D330FE4}"/>
              </a:ext>
            </a:extLst>
          </p:cNvPr>
          <p:cNvSpPr/>
          <p:nvPr/>
        </p:nvSpPr>
        <p:spPr>
          <a:xfrm>
            <a:off x="5620959" y="35858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4" name="Organigramme : Connecteur 273">
            <a:extLst>
              <a:ext uri="{FF2B5EF4-FFF2-40B4-BE49-F238E27FC236}">
                <a16:creationId xmlns:a16="http://schemas.microsoft.com/office/drawing/2014/main" id="{F1E1E301-7B4D-4342-8577-D444B65EBF4C}"/>
              </a:ext>
            </a:extLst>
          </p:cNvPr>
          <p:cNvSpPr/>
          <p:nvPr/>
        </p:nvSpPr>
        <p:spPr>
          <a:xfrm>
            <a:off x="6429245" y="65487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5" name="Organigramme : Connecteur 274">
            <a:extLst>
              <a:ext uri="{FF2B5EF4-FFF2-40B4-BE49-F238E27FC236}">
                <a16:creationId xmlns:a16="http://schemas.microsoft.com/office/drawing/2014/main" id="{88D6C5A1-47CE-4FFF-AD83-F438F3F03FE8}"/>
              </a:ext>
            </a:extLst>
          </p:cNvPr>
          <p:cNvSpPr/>
          <p:nvPr/>
        </p:nvSpPr>
        <p:spPr>
          <a:xfrm>
            <a:off x="6677682" y="654903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3" name="Organigramme : Connecteur 272">
            <a:extLst>
              <a:ext uri="{FF2B5EF4-FFF2-40B4-BE49-F238E27FC236}">
                <a16:creationId xmlns:a16="http://schemas.microsoft.com/office/drawing/2014/main" id="{0B362BE8-1711-4441-8EE5-C0940330452D}"/>
              </a:ext>
            </a:extLst>
          </p:cNvPr>
          <p:cNvSpPr/>
          <p:nvPr/>
        </p:nvSpPr>
        <p:spPr>
          <a:xfrm>
            <a:off x="6141657" y="652305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6" name="Organigramme : Connecteur 275">
            <a:extLst>
              <a:ext uri="{FF2B5EF4-FFF2-40B4-BE49-F238E27FC236}">
                <a16:creationId xmlns:a16="http://schemas.microsoft.com/office/drawing/2014/main" id="{7CC6B45B-DE0E-4963-A8E8-1527B404D2BA}"/>
              </a:ext>
            </a:extLst>
          </p:cNvPr>
          <p:cNvSpPr/>
          <p:nvPr/>
        </p:nvSpPr>
        <p:spPr>
          <a:xfrm>
            <a:off x="6427565" y="62489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8" name="Organigramme : Connecteur 277">
            <a:extLst>
              <a:ext uri="{FF2B5EF4-FFF2-40B4-BE49-F238E27FC236}">
                <a16:creationId xmlns:a16="http://schemas.microsoft.com/office/drawing/2014/main" id="{EB9C9539-74C8-4404-BEA8-4B30D7F6B92A}"/>
              </a:ext>
            </a:extLst>
          </p:cNvPr>
          <p:cNvSpPr/>
          <p:nvPr/>
        </p:nvSpPr>
        <p:spPr>
          <a:xfrm>
            <a:off x="6139977" y="622327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9" name="Cercle : creux 278">
            <a:extLst>
              <a:ext uri="{FF2B5EF4-FFF2-40B4-BE49-F238E27FC236}">
                <a16:creationId xmlns:a16="http://schemas.microsoft.com/office/drawing/2014/main" id="{0FB881B1-4E07-4C3E-B298-C2B820AF99E0}"/>
              </a:ext>
            </a:extLst>
          </p:cNvPr>
          <p:cNvSpPr/>
          <p:nvPr/>
        </p:nvSpPr>
        <p:spPr>
          <a:xfrm>
            <a:off x="6677692" y="62604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1" name="Cercle : creux 290">
            <a:extLst>
              <a:ext uri="{FF2B5EF4-FFF2-40B4-BE49-F238E27FC236}">
                <a16:creationId xmlns:a16="http://schemas.microsoft.com/office/drawing/2014/main" id="{E4811949-81E7-4EE3-903C-A030E48FFA16}"/>
              </a:ext>
            </a:extLst>
          </p:cNvPr>
          <p:cNvSpPr/>
          <p:nvPr/>
        </p:nvSpPr>
        <p:spPr>
          <a:xfrm>
            <a:off x="6178954" y="54877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7" name="Cercle : creux 286">
            <a:extLst>
              <a:ext uri="{FF2B5EF4-FFF2-40B4-BE49-F238E27FC236}">
                <a16:creationId xmlns:a16="http://schemas.microsoft.com/office/drawing/2014/main" id="{C5B6C7D5-C772-4D3E-B6CD-87162F2ED4CE}"/>
              </a:ext>
            </a:extLst>
          </p:cNvPr>
          <p:cNvSpPr/>
          <p:nvPr/>
        </p:nvSpPr>
        <p:spPr>
          <a:xfrm>
            <a:off x="6677654" y="56324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8" name="Cercle : creux 287">
            <a:extLst>
              <a:ext uri="{FF2B5EF4-FFF2-40B4-BE49-F238E27FC236}">
                <a16:creationId xmlns:a16="http://schemas.microsoft.com/office/drawing/2014/main" id="{AB1D79F4-E5CF-4342-9961-628850C0B877}"/>
              </a:ext>
            </a:extLst>
          </p:cNvPr>
          <p:cNvSpPr/>
          <p:nvPr/>
        </p:nvSpPr>
        <p:spPr>
          <a:xfrm>
            <a:off x="6177259" y="56233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9" name="Cercle : creux 288">
            <a:extLst>
              <a:ext uri="{FF2B5EF4-FFF2-40B4-BE49-F238E27FC236}">
                <a16:creationId xmlns:a16="http://schemas.microsoft.com/office/drawing/2014/main" id="{849D5CF0-F4A4-4759-82F0-4348BB1A6CA6}"/>
              </a:ext>
            </a:extLst>
          </p:cNvPr>
          <p:cNvSpPr/>
          <p:nvPr/>
        </p:nvSpPr>
        <p:spPr>
          <a:xfrm>
            <a:off x="6431472" y="56307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6" name="Cercle : creux 295">
            <a:extLst>
              <a:ext uri="{FF2B5EF4-FFF2-40B4-BE49-F238E27FC236}">
                <a16:creationId xmlns:a16="http://schemas.microsoft.com/office/drawing/2014/main" id="{B8FC44D4-D80D-415E-9B3B-20BD83D6AA72}"/>
              </a:ext>
            </a:extLst>
          </p:cNvPr>
          <p:cNvSpPr/>
          <p:nvPr/>
        </p:nvSpPr>
        <p:spPr>
          <a:xfrm>
            <a:off x="6421473" y="50491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7" name="Cercle : creux 296">
            <a:extLst>
              <a:ext uri="{FF2B5EF4-FFF2-40B4-BE49-F238E27FC236}">
                <a16:creationId xmlns:a16="http://schemas.microsoft.com/office/drawing/2014/main" id="{FB418F17-DBE4-413F-9023-AB85A533C043}"/>
              </a:ext>
            </a:extLst>
          </p:cNvPr>
          <p:cNvSpPr/>
          <p:nvPr/>
        </p:nvSpPr>
        <p:spPr>
          <a:xfrm>
            <a:off x="6142890" y="500771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8" name="Cercle : creux 297">
            <a:extLst>
              <a:ext uri="{FF2B5EF4-FFF2-40B4-BE49-F238E27FC236}">
                <a16:creationId xmlns:a16="http://schemas.microsoft.com/office/drawing/2014/main" id="{A7DC5E5D-29D9-4F82-A184-25CC30175F1A}"/>
              </a:ext>
            </a:extLst>
          </p:cNvPr>
          <p:cNvSpPr/>
          <p:nvPr/>
        </p:nvSpPr>
        <p:spPr>
          <a:xfrm>
            <a:off x="6682728" y="505295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9" name="Organigramme : Connecteur 298">
            <a:extLst>
              <a:ext uri="{FF2B5EF4-FFF2-40B4-BE49-F238E27FC236}">
                <a16:creationId xmlns:a16="http://schemas.microsoft.com/office/drawing/2014/main" id="{87871DE1-763D-4599-ADFF-08EA10EFEA27}"/>
              </a:ext>
            </a:extLst>
          </p:cNvPr>
          <p:cNvSpPr/>
          <p:nvPr/>
        </p:nvSpPr>
        <p:spPr>
          <a:xfrm>
            <a:off x="6441500" y="598128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0" name="Organigramme : Connecteur 299">
            <a:extLst>
              <a:ext uri="{FF2B5EF4-FFF2-40B4-BE49-F238E27FC236}">
                <a16:creationId xmlns:a16="http://schemas.microsoft.com/office/drawing/2014/main" id="{81C3F8BC-C0F5-4AF7-A552-4AA88669ECB2}"/>
              </a:ext>
            </a:extLst>
          </p:cNvPr>
          <p:cNvSpPr/>
          <p:nvPr/>
        </p:nvSpPr>
        <p:spPr>
          <a:xfrm>
            <a:off x="6692219" y="598471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1" name="Cercle : creux 300">
            <a:extLst>
              <a:ext uri="{FF2B5EF4-FFF2-40B4-BE49-F238E27FC236}">
                <a16:creationId xmlns:a16="http://schemas.microsoft.com/office/drawing/2014/main" id="{82181567-7138-427F-82F3-2981F5255B53}"/>
              </a:ext>
            </a:extLst>
          </p:cNvPr>
          <p:cNvSpPr/>
          <p:nvPr/>
        </p:nvSpPr>
        <p:spPr>
          <a:xfrm>
            <a:off x="6425015" y="47656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2" name="Cercle : creux 301">
            <a:extLst>
              <a:ext uri="{FF2B5EF4-FFF2-40B4-BE49-F238E27FC236}">
                <a16:creationId xmlns:a16="http://schemas.microsoft.com/office/drawing/2014/main" id="{6699A478-2C1B-46BD-89AA-D4D4A8FFEB21}"/>
              </a:ext>
            </a:extLst>
          </p:cNvPr>
          <p:cNvSpPr/>
          <p:nvPr/>
        </p:nvSpPr>
        <p:spPr>
          <a:xfrm>
            <a:off x="6146432" y="472420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3" name="Cercle : creux 302">
            <a:extLst>
              <a:ext uri="{FF2B5EF4-FFF2-40B4-BE49-F238E27FC236}">
                <a16:creationId xmlns:a16="http://schemas.microsoft.com/office/drawing/2014/main" id="{57BF6B77-62E3-4BAE-9235-26190C1D8CE5}"/>
              </a:ext>
            </a:extLst>
          </p:cNvPr>
          <p:cNvSpPr/>
          <p:nvPr/>
        </p:nvSpPr>
        <p:spPr>
          <a:xfrm>
            <a:off x="6686270" y="47694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8" name="Cercle : creux 307">
            <a:extLst>
              <a:ext uri="{FF2B5EF4-FFF2-40B4-BE49-F238E27FC236}">
                <a16:creationId xmlns:a16="http://schemas.microsoft.com/office/drawing/2014/main" id="{8DF2C568-019E-473B-9740-75D172DE06C7}"/>
              </a:ext>
            </a:extLst>
          </p:cNvPr>
          <p:cNvSpPr/>
          <p:nvPr/>
        </p:nvSpPr>
        <p:spPr>
          <a:xfrm>
            <a:off x="6153535" y="411994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1" name="Cercle : creux 310">
            <a:extLst>
              <a:ext uri="{FF2B5EF4-FFF2-40B4-BE49-F238E27FC236}">
                <a16:creationId xmlns:a16="http://schemas.microsoft.com/office/drawing/2014/main" id="{761D25D1-A802-4AEF-A481-51A05E0214B6}"/>
              </a:ext>
            </a:extLst>
          </p:cNvPr>
          <p:cNvSpPr/>
          <p:nvPr/>
        </p:nvSpPr>
        <p:spPr>
          <a:xfrm>
            <a:off x="6146455" y="384174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2" name="Cercle : creux 311">
            <a:extLst>
              <a:ext uri="{FF2B5EF4-FFF2-40B4-BE49-F238E27FC236}">
                <a16:creationId xmlns:a16="http://schemas.microsoft.com/office/drawing/2014/main" id="{9BAA1FFE-48C4-46EB-B069-2D503985E62C}"/>
              </a:ext>
            </a:extLst>
          </p:cNvPr>
          <p:cNvSpPr/>
          <p:nvPr/>
        </p:nvSpPr>
        <p:spPr>
          <a:xfrm>
            <a:off x="6686293" y="388697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4" name="Cercle : creux 313">
            <a:extLst>
              <a:ext uri="{FF2B5EF4-FFF2-40B4-BE49-F238E27FC236}">
                <a16:creationId xmlns:a16="http://schemas.microsoft.com/office/drawing/2014/main" id="{220A0DFB-0E68-428B-AEA1-B756D1DDF72A}"/>
              </a:ext>
            </a:extLst>
          </p:cNvPr>
          <p:cNvSpPr/>
          <p:nvPr/>
        </p:nvSpPr>
        <p:spPr>
          <a:xfrm>
            <a:off x="6141134" y="354401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5" name="Cercle : creux 314">
            <a:extLst>
              <a:ext uri="{FF2B5EF4-FFF2-40B4-BE49-F238E27FC236}">
                <a16:creationId xmlns:a16="http://schemas.microsoft.com/office/drawing/2014/main" id="{1771AED9-29C6-4660-941D-383FDF331C64}"/>
              </a:ext>
            </a:extLst>
          </p:cNvPr>
          <p:cNvSpPr/>
          <p:nvPr/>
        </p:nvSpPr>
        <p:spPr>
          <a:xfrm>
            <a:off x="6680972" y="35892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6" name="Cercle : creux 315">
            <a:extLst>
              <a:ext uri="{FF2B5EF4-FFF2-40B4-BE49-F238E27FC236}">
                <a16:creationId xmlns:a16="http://schemas.microsoft.com/office/drawing/2014/main" id="{24056ABC-9AB4-4478-A854-0009F1F97556}"/>
              </a:ext>
            </a:extLst>
          </p:cNvPr>
          <p:cNvSpPr/>
          <p:nvPr/>
        </p:nvSpPr>
        <p:spPr>
          <a:xfrm>
            <a:off x="7096268" y="651932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9" name="Cercle : creux 318">
            <a:extLst>
              <a:ext uri="{FF2B5EF4-FFF2-40B4-BE49-F238E27FC236}">
                <a16:creationId xmlns:a16="http://schemas.microsoft.com/office/drawing/2014/main" id="{19C19F4F-161D-4970-9E6B-5969736D4A92}"/>
              </a:ext>
            </a:extLst>
          </p:cNvPr>
          <p:cNvSpPr/>
          <p:nvPr/>
        </p:nvSpPr>
        <p:spPr>
          <a:xfrm>
            <a:off x="7099822" y="5002393"/>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0" name="Cercle : creux 319">
            <a:extLst>
              <a:ext uri="{FF2B5EF4-FFF2-40B4-BE49-F238E27FC236}">
                <a16:creationId xmlns:a16="http://schemas.microsoft.com/office/drawing/2014/main" id="{CFD35236-740F-49B5-99ED-6D88A7ADFCC4}"/>
              </a:ext>
            </a:extLst>
          </p:cNvPr>
          <p:cNvSpPr/>
          <p:nvPr/>
        </p:nvSpPr>
        <p:spPr>
          <a:xfrm>
            <a:off x="7098058" y="3538645"/>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1" name="Cercle : creux 320">
            <a:extLst>
              <a:ext uri="{FF2B5EF4-FFF2-40B4-BE49-F238E27FC236}">
                <a16:creationId xmlns:a16="http://schemas.microsoft.com/office/drawing/2014/main" id="{FBBF2CA3-C83B-429F-A5C7-E4A2AB0CC2B6}"/>
              </a:ext>
            </a:extLst>
          </p:cNvPr>
          <p:cNvSpPr/>
          <p:nvPr/>
        </p:nvSpPr>
        <p:spPr>
          <a:xfrm>
            <a:off x="7108683" y="383635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2" name="Cercle : creux 321">
            <a:extLst>
              <a:ext uri="{FF2B5EF4-FFF2-40B4-BE49-F238E27FC236}">
                <a16:creationId xmlns:a16="http://schemas.microsoft.com/office/drawing/2014/main" id="{DF00AB1F-0A80-4845-8D17-B091196692F4}"/>
              </a:ext>
            </a:extLst>
          </p:cNvPr>
          <p:cNvSpPr/>
          <p:nvPr/>
        </p:nvSpPr>
        <p:spPr>
          <a:xfrm>
            <a:off x="7103368" y="471885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8" name="Organigramme : Connecteur 67">
            <a:extLst>
              <a:ext uri="{FF2B5EF4-FFF2-40B4-BE49-F238E27FC236}">
                <a16:creationId xmlns:a16="http://schemas.microsoft.com/office/drawing/2014/main" id="{F59917A4-7D50-4EE2-93E6-82854604AB09}"/>
              </a:ext>
            </a:extLst>
          </p:cNvPr>
          <p:cNvSpPr/>
          <p:nvPr/>
        </p:nvSpPr>
        <p:spPr>
          <a:xfrm>
            <a:off x="6187381" y="576822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1" name="Organigramme : Connecteur 280">
            <a:extLst>
              <a:ext uri="{FF2B5EF4-FFF2-40B4-BE49-F238E27FC236}">
                <a16:creationId xmlns:a16="http://schemas.microsoft.com/office/drawing/2014/main" id="{D2937EB1-1C61-4EE1-9563-68588FC3412F}"/>
              </a:ext>
            </a:extLst>
          </p:cNvPr>
          <p:cNvSpPr/>
          <p:nvPr/>
        </p:nvSpPr>
        <p:spPr>
          <a:xfrm>
            <a:off x="6146998" y="594695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2" name="Organigramme : Connecteur 281">
            <a:extLst>
              <a:ext uri="{FF2B5EF4-FFF2-40B4-BE49-F238E27FC236}">
                <a16:creationId xmlns:a16="http://schemas.microsoft.com/office/drawing/2014/main" id="{4151CAA3-69A7-44BA-BE7D-B56AF63E4205}"/>
              </a:ext>
            </a:extLst>
          </p:cNvPr>
          <p:cNvSpPr/>
          <p:nvPr/>
        </p:nvSpPr>
        <p:spPr>
          <a:xfrm>
            <a:off x="6427324" y="57597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3" name="Organigramme : Connecteur 282">
            <a:extLst>
              <a:ext uri="{FF2B5EF4-FFF2-40B4-BE49-F238E27FC236}">
                <a16:creationId xmlns:a16="http://schemas.microsoft.com/office/drawing/2014/main" id="{5F948F2B-1C31-46FA-BB42-8B1783D6B3DC}"/>
              </a:ext>
            </a:extLst>
          </p:cNvPr>
          <p:cNvSpPr/>
          <p:nvPr/>
        </p:nvSpPr>
        <p:spPr>
          <a:xfrm>
            <a:off x="6678043" y="576320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24" name="Cercle : creux 323">
            <a:extLst>
              <a:ext uri="{FF2B5EF4-FFF2-40B4-BE49-F238E27FC236}">
                <a16:creationId xmlns:a16="http://schemas.microsoft.com/office/drawing/2014/main" id="{841CB78C-849A-43CD-B23F-26BECBC4A542}"/>
              </a:ext>
            </a:extLst>
          </p:cNvPr>
          <p:cNvSpPr/>
          <p:nvPr/>
        </p:nvSpPr>
        <p:spPr>
          <a:xfrm>
            <a:off x="7141693" y="562887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3" name="Cercle : creux 322">
            <a:extLst>
              <a:ext uri="{FF2B5EF4-FFF2-40B4-BE49-F238E27FC236}">
                <a16:creationId xmlns:a16="http://schemas.microsoft.com/office/drawing/2014/main" id="{F194B9EC-870A-4628-90B1-BEBD6833FAB9}"/>
              </a:ext>
            </a:extLst>
          </p:cNvPr>
          <p:cNvSpPr/>
          <p:nvPr/>
        </p:nvSpPr>
        <p:spPr>
          <a:xfrm>
            <a:off x="7143467" y="57582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8" name="Cercle : creux 317">
            <a:extLst>
              <a:ext uri="{FF2B5EF4-FFF2-40B4-BE49-F238E27FC236}">
                <a16:creationId xmlns:a16="http://schemas.microsoft.com/office/drawing/2014/main" id="{FF9F967C-1B2E-4F8B-A15A-246226213FCA}"/>
              </a:ext>
            </a:extLst>
          </p:cNvPr>
          <p:cNvSpPr/>
          <p:nvPr/>
        </p:nvSpPr>
        <p:spPr>
          <a:xfrm>
            <a:off x="7099805" y="594339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5" name="Organigramme : Connecteur 324">
            <a:extLst>
              <a:ext uri="{FF2B5EF4-FFF2-40B4-BE49-F238E27FC236}">
                <a16:creationId xmlns:a16="http://schemas.microsoft.com/office/drawing/2014/main" id="{E50A729E-5965-444D-B628-D75B54E31A1E}"/>
              </a:ext>
            </a:extLst>
          </p:cNvPr>
          <p:cNvSpPr/>
          <p:nvPr/>
        </p:nvSpPr>
        <p:spPr>
          <a:xfrm>
            <a:off x="7100454" y="622682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8" name="Sous-titre 6">
            <a:extLst>
              <a:ext uri="{FF2B5EF4-FFF2-40B4-BE49-F238E27FC236}">
                <a16:creationId xmlns:a16="http://schemas.microsoft.com/office/drawing/2014/main" id="{A019EB4A-2D09-47BA-85BC-11FA68865C9D}"/>
              </a:ext>
            </a:extLst>
          </p:cNvPr>
          <p:cNvSpPr txBox="1">
            <a:spLocks/>
          </p:cNvSpPr>
          <p:nvPr/>
        </p:nvSpPr>
        <p:spPr>
          <a:xfrm>
            <a:off x="8214873" y="3268121"/>
            <a:ext cx="2005627" cy="785370"/>
          </a:xfrm>
          <a:prstGeom prst="rect">
            <a:avLst/>
          </a:prstGeom>
          <a:ln>
            <a:solidFill>
              <a:schemeClr val="bg1"/>
            </a:solidFill>
          </a:ln>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r>
              <a:rPr lang="fr-FR" sz="2400" b="1" dirty="0">
                <a:solidFill>
                  <a:schemeClr val="bg1"/>
                </a:solidFill>
                <a:latin typeface="Verdana"/>
              </a:rPr>
              <a:t>DES OUTILS</a:t>
            </a:r>
          </a:p>
        </p:txBody>
      </p:sp>
      <p:sp>
        <p:nvSpPr>
          <p:cNvPr id="209" name="Sous-titre 6">
            <a:extLst>
              <a:ext uri="{FF2B5EF4-FFF2-40B4-BE49-F238E27FC236}">
                <a16:creationId xmlns:a16="http://schemas.microsoft.com/office/drawing/2014/main" id="{F3DB22F3-91E0-422A-AB38-AF61679FBC52}"/>
              </a:ext>
            </a:extLst>
          </p:cNvPr>
          <p:cNvSpPr txBox="1">
            <a:spLocks/>
          </p:cNvSpPr>
          <p:nvPr/>
        </p:nvSpPr>
        <p:spPr>
          <a:xfrm>
            <a:off x="8132162" y="3800268"/>
            <a:ext cx="3778788" cy="305213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endParaRPr lang="fr-FR" sz="2000" b="1" dirty="0">
              <a:solidFill>
                <a:srgbClr val="E53F34"/>
              </a:solidFill>
              <a:latin typeface="Verdana"/>
            </a:endParaRPr>
          </a:p>
          <a:p>
            <a:pPr marL="285750" indent="-285750" algn="l">
              <a:buFont typeface="Wingdings" panose="05000000000000000000" pitchFamily="2" charset="2"/>
              <a:buChar char="ü"/>
            </a:pPr>
            <a:endParaRPr lang="fr-FR" sz="1600" b="1" dirty="0">
              <a:solidFill>
                <a:srgbClr val="0070C0"/>
              </a:solidFill>
              <a:latin typeface="Verdana"/>
            </a:endParaRPr>
          </a:p>
          <a:p>
            <a:pPr marL="285750" indent="-285750" algn="l">
              <a:buFont typeface="Wingdings" panose="05000000000000000000" pitchFamily="2" charset="2"/>
              <a:buChar char="ü"/>
            </a:pPr>
            <a:endParaRPr lang="fr-FR" sz="1600" b="1" dirty="0">
              <a:solidFill>
                <a:srgbClr val="0070C0"/>
              </a:solidFill>
              <a:latin typeface="Verdana"/>
            </a:endParaRPr>
          </a:p>
          <a:p>
            <a:pPr marL="285750" indent="-285750" algn="l">
              <a:buFont typeface="Wingdings" panose="05000000000000000000" pitchFamily="2" charset="2"/>
              <a:buChar char="ü"/>
            </a:pPr>
            <a:endParaRPr lang="fr-FR" sz="1600" b="1" dirty="0">
              <a:solidFill>
                <a:srgbClr val="0070C0"/>
              </a:solidFill>
              <a:latin typeface="Verdana"/>
            </a:endParaRPr>
          </a:p>
          <a:p>
            <a:pPr marL="285750" indent="-285750" algn="l">
              <a:buFont typeface="Wingdings" panose="05000000000000000000" pitchFamily="2" charset="2"/>
              <a:buChar char="ü"/>
            </a:pPr>
            <a:r>
              <a:rPr lang="fr-FR" sz="1600" b="1" dirty="0">
                <a:solidFill>
                  <a:srgbClr val="0070C0"/>
                </a:solidFill>
                <a:latin typeface="Verdana"/>
              </a:rPr>
              <a:t>Partenariats</a:t>
            </a:r>
          </a:p>
          <a:p>
            <a:pPr marL="285750" indent="-285750" algn="l">
              <a:buFont typeface="Wingdings" panose="05000000000000000000" pitchFamily="2" charset="2"/>
              <a:buChar char="ü"/>
            </a:pPr>
            <a:r>
              <a:rPr lang="fr-FR" sz="1600" b="1" dirty="0">
                <a:solidFill>
                  <a:srgbClr val="0070C0"/>
                </a:solidFill>
                <a:latin typeface="Verdana"/>
              </a:rPr>
              <a:t>Communication</a:t>
            </a:r>
          </a:p>
          <a:p>
            <a:pPr marL="285750" indent="-285750" algn="l">
              <a:buFont typeface="Wingdings" panose="05000000000000000000" pitchFamily="2" charset="2"/>
              <a:buChar char="ü"/>
            </a:pPr>
            <a:r>
              <a:rPr lang="fr-FR" sz="1600" b="1" dirty="0">
                <a:solidFill>
                  <a:srgbClr val="0070C0"/>
                </a:solidFill>
                <a:latin typeface="Verdana"/>
              </a:rPr>
              <a:t>Etudes / Recherche</a:t>
            </a:r>
          </a:p>
          <a:p>
            <a:pPr marL="285750" indent="-285750" algn="l">
              <a:buFont typeface="Wingdings" panose="05000000000000000000" pitchFamily="2" charset="2"/>
              <a:buChar char="ü"/>
            </a:pPr>
            <a:r>
              <a:rPr lang="fr-FR" sz="1600" b="1" dirty="0">
                <a:solidFill>
                  <a:srgbClr val="0070C0"/>
                </a:solidFill>
                <a:latin typeface="Verdana"/>
              </a:rPr>
              <a:t>Ingénierie de projets européens et internationaux </a:t>
            </a:r>
            <a:endParaRPr lang="fr-FR" sz="1600" b="1" dirty="0">
              <a:solidFill>
                <a:srgbClr val="FFFFFF"/>
              </a:solidFill>
              <a:highlight>
                <a:srgbClr val="0000FF"/>
              </a:highlight>
              <a:latin typeface="Verdana"/>
            </a:endParaRPr>
          </a:p>
          <a:p>
            <a:pPr algn="l"/>
            <a:endParaRPr lang="fr-FR" sz="2000" dirty="0">
              <a:solidFill>
                <a:srgbClr val="0070C0"/>
              </a:solidFill>
              <a:latin typeface="Verdana"/>
            </a:endParaRPr>
          </a:p>
        </p:txBody>
      </p:sp>
      <p:sp>
        <p:nvSpPr>
          <p:cNvPr id="210" name="Bulle narrative : rectangle à coins arrondis 209">
            <a:extLst>
              <a:ext uri="{FF2B5EF4-FFF2-40B4-BE49-F238E27FC236}">
                <a16:creationId xmlns:a16="http://schemas.microsoft.com/office/drawing/2014/main" id="{44B92866-DD60-4169-AC83-C1096BE8E099}"/>
              </a:ext>
            </a:extLst>
          </p:cNvPr>
          <p:cNvSpPr/>
          <p:nvPr/>
        </p:nvSpPr>
        <p:spPr>
          <a:xfrm>
            <a:off x="2187877" y="3670389"/>
            <a:ext cx="5164366" cy="3015871"/>
          </a:xfrm>
          <a:prstGeom prst="wedgeRoundRectCallout">
            <a:avLst>
              <a:gd name="adj1" fmla="val 64414"/>
              <a:gd name="adj2" fmla="val 7648"/>
              <a:gd name="adj3" fmla="val 16667"/>
            </a:avLst>
          </a:prstGeom>
          <a:solidFill>
            <a:srgbClr val="FFFFFF"/>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
            </a:pPr>
            <a:r>
              <a:rPr lang="fr-FR" sz="1200" dirty="0">
                <a:solidFill>
                  <a:srgbClr val="0070C0"/>
                </a:solidFill>
              </a:rPr>
              <a:t>Créer un planning annuel et pluriannuel des activités de l’école, dont activités internationales</a:t>
            </a:r>
          </a:p>
          <a:p>
            <a:pPr marL="285750" indent="-285750">
              <a:buFont typeface="Wingdings" panose="05000000000000000000" pitchFamily="2" charset="2"/>
              <a:buChar char="§"/>
            </a:pPr>
            <a:r>
              <a:rPr lang="fr-FR" sz="1200" dirty="0">
                <a:solidFill>
                  <a:srgbClr val="0070C0"/>
                </a:solidFill>
              </a:rPr>
              <a:t>Disposer d’un outil de CRM commun à tout l’établissement</a:t>
            </a:r>
          </a:p>
          <a:p>
            <a:pPr marL="285750" indent="-285750">
              <a:buFont typeface="Wingdings" panose="05000000000000000000" pitchFamily="2" charset="2"/>
              <a:buChar char="§"/>
            </a:pPr>
            <a:r>
              <a:rPr lang="fr-FR" sz="1200" dirty="0">
                <a:solidFill>
                  <a:srgbClr val="0070C0"/>
                </a:solidFill>
              </a:rPr>
              <a:t>Inviter les commissariats d’exposition de la Galerie à observer les ressources des établissements partenaires (lieu et enseignement curation expos)</a:t>
            </a:r>
          </a:p>
          <a:p>
            <a:pPr marL="285750" indent="-285750">
              <a:buFont typeface="Wingdings" panose="05000000000000000000" pitchFamily="2" charset="2"/>
              <a:buChar char="§"/>
            </a:pPr>
            <a:r>
              <a:rPr lang="fr-FR" sz="1200" dirty="0">
                <a:solidFill>
                  <a:srgbClr val="0070C0"/>
                </a:solidFill>
              </a:rPr>
              <a:t>S’insérer et consolider sa position dans un réseau de galeries et de biennales d’architecture au moins à l’échelle européenne</a:t>
            </a:r>
          </a:p>
          <a:p>
            <a:pPr marL="285750" indent="-285750">
              <a:buFont typeface="Wingdings" panose="05000000000000000000" pitchFamily="2" charset="2"/>
              <a:buChar char="§"/>
            </a:pPr>
            <a:r>
              <a:rPr lang="fr-FR" sz="1200" dirty="0">
                <a:solidFill>
                  <a:srgbClr val="0070C0"/>
                </a:solidFill>
              </a:rPr>
              <a:t>Solliciter un mécénat en nature pour le parc d’écouteurs de traduction</a:t>
            </a:r>
          </a:p>
          <a:p>
            <a:pPr marL="285750" indent="-285750">
              <a:buFont typeface="Wingdings" panose="05000000000000000000" pitchFamily="2" charset="2"/>
              <a:buChar char="§"/>
            </a:pPr>
            <a:r>
              <a:rPr lang="fr-FR" sz="1200" dirty="0">
                <a:solidFill>
                  <a:srgbClr val="0070C0"/>
                </a:solidFill>
              </a:rPr>
              <a:t>Solliciter des partenariats financiers pour les Chaires internationale et solidaire</a:t>
            </a:r>
          </a:p>
          <a:p>
            <a:pPr marL="285750" indent="-285750">
              <a:buFont typeface="Wingdings" panose="05000000000000000000" pitchFamily="2" charset="2"/>
              <a:buChar char="§"/>
            </a:pPr>
            <a:r>
              <a:rPr lang="fr-FR" sz="1200" dirty="0">
                <a:solidFill>
                  <a:srgbClr val="0070C0"/>
                </a:solidFill>
              </a:rPr>
              <a:t>Créer un dispositif partenarial de bourses ou un fonds de dotation pour la mobilité internationale</a:t>
            </a:r>
          </a:p>
          <a:p>
            <a:pPr marL="285750" indent="-285750">
              <a:buFont typeface="Wingdings" panose="05000000000000000000" pitchFamily="2" charset="2"/>
              <a:buChar char="§"/>
            </a:pPr>
            <a:r>
              <a:rPr lang="fr-FR" sz="1200" dirty="0">
                <a:solidFill>
                  <a:srgbClr val="0070C0"/>
                </a:solidFill>
              </a:rPr>
              <a:t>Solliciter des partenariats de logement courte et moyenne durées (privés, V de Paris, CIA, CIUP)</a:t>
            </a:r>
          </a:p>
        </p:txBody>
      </p:sp>
    </p:spTree>
    <p:extLst>
      <p:ext uri="{BB962C8B-B14F-4D97-AF65-F5344CB8AC3E}">
        <p14:creationId xmlns:p14="http://schemas.microsoft.com/office/powerpoint/2010/main" val="15853054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Connecteur droit 24">
            <a:extLst>
              <a:ext uri="{FF2B5EF4-FFF2-40B4-BE49-F238E27FC236}">
                <a16:creationId xmlns:a16="http://schemas.microsoft.com/office/drawing/2014/main" id="{A1A2AD94-ED72-483B-973B-59C8FE188294}"/>
              </a:ext>
            </a:extLst>
          </p:cNvPr>
          <p:cNvCxnSpPr/>
          <p:nvPr/>
        </p:nvCxnSpPr>
        <p:spPr>
          <a:xfrm>
            <a:off x="2348033" y="3557803"/>
            <a:ext cx="0" cy="3213538"/>
          </a:xfrm>
          <a:prstGeom prst="line">
            <a:avLst/>
          </a:prstGeom>
        </p:spPr>
        <p:style>
          <a:lnRef idx="1">
            <a:schemeClr val="accent4"/>
          </a:lnRef>
          <a:fillRef idx="0">
            <a:schemeClr val="accent4"/>
          </a:fillRef>
          <a:effectRef idx="0">
            <a:schemeClr val="accent4"/>
          </a:effectRef>
          <a:fontRef idx="minor">
            <a:schemeClr val="tx1"/>
          </a:fontRef>
        </p:style>
      </p:cxnSp>
      <p:sp>
        <p:nvSpPr>
          <p:cNvPr id="74" name="Cercle : creux 73">
            <a:extLst>
              <a:ext uri="{FF2B5EF4-FFF2-40B4-BE49-F238E27FC236}">
                <a16:creationId xmlns:a16="http://schemas.microsoft.com/office/drawing/2014/main" id="{99CDE7C4-50C0-403D-AB92-935F70DB9520}"/>
              </a:ext>
            </a:extLst>
          </p:cNvPr>
          <p:cNvSpPr/>
          <p:nvPr/>
        </p:nvSpPr>
        <p:spPr>
          <a:xfrm>
            <a:off x="2239717" y="536389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9" name="Organigramme : Connecteur 68">
            <a:extLst>
              <a:ext uri="{FF2B5EF4-FFF2-40B4-BE49-F238E27FC236}">
                <a16:creationId xmlns:a16="http://schemas.microsoft.com/office/drawing/2014/main" id="{C485E0CD-FD21-4FAE-9BB6-5B72ED312E32}"/>
              </a:ext>
            </a:extLst>
          </p:cNvPr>
          <p:cNvSpPr/>
          <p:nvPr/>
        </p:nvSpPr>
        <p:spPr>
          <a:xfrm>
            <a:off x="2234315" y="54914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t>Stratégie internationale</a:t>
            </a:r>
            <a:br>
              <a:rPr lang="fr-FR" dirty="0"/>
            </a:br>
            <a:r>
              <a:rPr lang="fr-FR" dirty="0"/>
              <a:t>2025-2030</a:t>
            </a: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r>
              <a:rPr lang="fr-FR" sz="6200" b="1" dirty="0">
                <a:solidFill>
                  <a:srgbClr val="FF0000"/>
                </a:solidFill>
              </a:rPr>
              <a:t>solidaire</a:t>
            </a:r>
          </a:p>
          <a:p>
            <a:pPr algn="r"/>
            <a:r>
              <a:rPr lang="fr-FR" sz="6200" b="1" dirty="0">
                <a:solidFill>
                  <a:srgbClr val="FF0000"/>
                </a:solidFill>
              </a:rPr>
              <a:t>experte</a:t>
            </a:r>
          </a:p>
          <a:p>
            <a:pPr algn="r"/>
            <a:r>
              <a:rPr lang="fr-FR" sz="6200" b="1" dirty="0">
                <a:solidFill>
                  <a:srgbClr val="FF0000"/>
                </a:solidFill>
              </a:rPr>
              <a:t>coopérante</a:t>
            </a:r>
          </a:p>
          <a:p>
            <a:pPr algn="r"/>
            <a:r>
              <a:rPr lang="fr-FR" sz="6200" b="1" dirty="0">
                <a:solidFill>
                  <a:srgbClr val="FF0000"/>
                </a:solidFill>
              </a:rPr>
              <a:t>en réseau</a:t>
            </a:r>
          </a:p>
          <a:p>
            <a:pPr algn="r"/>
            <a:r>
              <a:rPr lang="fr-FR" sz="6200" b="1" dirty="0">
                <a:solidFill>
                  <a:srgbClr val="FF0000"/>
                </a:solidFill>
              </a:rPr>
              <a:t>partenariale</a:t>
            </a:r>
          </a:p>
          <a:p>
            <a:pPr algn="r"/>
            <a:r>
              <a:rPr lang="fr-FR" sz="6200" b="1"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b="1" dirty="0">
                <a:solidFill>
                  <a:srgbClr val="FF0000"/>
                </a:solidFill>
              </a:rPr>
              <a:t>mobile</a:t>
            </a:r>
          </a:p>
          <a:p>
            <a:pPr algn="r"/>
            <a:r>
              <a:rPr lang="fr-FR" sz="6200" b="1" dirty="0">
                <a:solidFill>
                  <a:srgbClr val="FF0000"/>
                </a:solidFill>
              </a:rPr>
              <a:t>accueillante</a:t>
            </a:r>
          </a:p>
          <a:p>
            <a:pPr algn="r"/>
            <a:r>
              <a:rPr lang="fr-FR" sz="6200" b="1"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Sous-titre 6">
            <a:extLst>
              <a:ext uri="{FF2B5EF4-FFF2-40B4-BE49-F238E27FC236}">
                <a16:creationId xmlns:a16="http://schemas.microsoft.com/office/drawing/2014/main" id="{C555C10D-EAE8-4B3E-B55B-EB0147851BCB}"/>
              </a:ext>
            </a:extLst>
          </p:cNvPr>
          <p:cNvSpPr txBox="1">
            <a:spLocks/>
          </p:cNvSpPr>
          <p:nvPr/>
        </p:nvSpPr>
        <p:spPr>
          <a:xfrm>
            <a:off x="71958" y="1754154"/>
            <a:ext cx="2750804" cy="813609"/>
          </a:xfrm>
          <a:prstGeom prst="rect">
            <a:avLst/>
          </a:prstGeom>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lnSpc>
                <a:spcPct val="100000"/>
              </a:lnSpc>
              <a:spcBef>
                <a:spcPts val="0"/>
              </a:spcBef>
            </a:pPr>
            <a:r>
              <a:rPr lang="fr-FR" sz="2400" b="1" dirty="0">
                <a:solidFill>
                  <a:srgbClr val="FFC000"/>
                </a:solidFill>
                <a:latin typeface="Verdana"/>
              </a:rPr>
              <a:t>    </a:t>
            </a:r>
            <a:r>
              <a:rPr lang="fr-FR" sz="2400" b="1" dirty="0">
                <a:solidFill>
                  <a:schemeClr val="bg1"/>
                </a:solidFill>
                <a:latin typeface="Verdana"/>
              </a:rPr>
              <a:t>DES ZONES</a:t>
            </a:r>
          </a:p>
          <a:p>
            <a:pPr algn="l">
              <a:lnSpc>
                <a:spcPct val="100000"/>
              </a:lnSpc>
              <a:spcBef>
                <a:spcPts val="0"/>
              </a:spcBef>
            </a:pPr>
            <a:r>
              <a:rPr lang="fr-FR" sz="2400" b="1" dirty="0">
                <a:solidFill>
                  <a:schemeClr val="bg1"/>
                </a:solidFill>
                <a:latin typeface="Verdana"/>
              </a:rPr>
              <a:t>PRIORITAIRES</a:t>
            </a:r>
          </a:p>
        </p:txBody>
      </p:sp>
      <p:sp>
        <p:nvSpPr>
          <p:cNvPr id="8" name="Sous-titre 6">
            <a:extLst>
              <a:ext uri="{FF2B5EF4-FFF2-40B4-BE49-F238E27FC236}">
                <a16:creationId xmlns:a16="http://schemas.microsoft.com/office/drawing/2014/main" id="{84BF5239-D402-45F4-B582-99AAE3E80E26}"/>
              </a:ext>
            </a:extLst>
          </p:cNvPr>
          <p:cNvSpPr txBox="1">
            <a:spLocks/>
          </p:cNvSpPr>
          <p:nvPr/>
        </p:nvSpPr>
        <p:spPr>
          <a:xfrm rot="18620886">
            <a:off x="1868386" y="1811472"/>
            <a:ext cx="3540419" cy="114485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1 Z Europe</a:t>
            </a:r>
          </a:p>
          <a:p>
            <a:pPr algn="l">
              <a:lnSpc>
                <a:spcPct val="100000"/>
              </a:lnSpc>
              <a:spcBef>
                <a:spcPts val="0"/>
              </a:spcBef>
            </a:pPr>
            <a:r>
              <a:rPr lang="fr-FR" sz="1200" b="1" dirty="0">
                <a:solidFill>
                  <a:srgbClr val="FFC000"/>
                </a:solidFill>
                <a:latin typeface="Verdana"/>
              </a:rPr>
              <a:t> </a:t>
            </a:r>
            <a:r>
              <a:rPr lang="fr-FR" sz="1200" dirty="0">
                <a:solidFill>
                  <a:srgbClr val="FFC000"/>
                </a:solidFill>
                <a:latin typeface="Verdana"/>
              </a:rPr>
              <a:t>  dont Suisse</a:t>
            </a:r>
          </a:p>
          <a:p>
            <a:pPr algn="l">
              <a:lnSpc>
                <a:spcPct val="100000"/>
              </a:lnSpc>
              <a:spcBef>
                <a:spcPts val="0"/>
              </a:spcBef>
            </a:pPr>
            <a:r>
              <a:rPr lang="fr-FR" sz="1200" dirty="0">
                <a:solidFill>
                  <a:srgbClr val="FFC000"/>
                </a:solidFill>
                <a:latin typeface="Verdana"/>
              </a:rPr>
              <a:t>      dont E du nord</a:t>
            </a:r>
          </a:p>
          <a:p>
            <a:pPr algn="l">
              <a:lnSpc>
                <a:spcPct val="100000"/>
              </a:lnSpc>
              <a:spcBef>
                <a:spcPts val="0"/>
              </a:spcBef>
            </a:pPr>
            <a:r>
              <a:rPr lang="fr-FR" sz="1200" dirty="0">
                <a:solidFill>
                  <a:srgbClr val="FFC000"/>
                </a:solidFill>
                <a:latin typeface="Verdana"/>
              </a:rPr>
              <a:t>        dont E centrale et orientale</a:t>
            </a:r>
          </a:p>
          <a:p>
            <a:pPr algn="l">
              <a:lnSpc>
                <a:spcPct val="100000"/>
              </a:lnSpc>
              <a:spcBef>
                <a:spcPts val="0"/>
              </a:spcBef>
            </a:pPr>
            <a:r>
              <a:rPr lang="fr-FR" sz="1200" dirty="0">
                <a:solidFill>
                  <a:srgbClr val="FFC000"/>
                </a:solidFill>
                <a:latin typeface="Verdana"/>
              </a:rPr>
              <a:t>           dont Balkans et voisins </a:t>
            </a:r>
          </a:p>
          <a:p>
            <a:pPr algn="l">
              <a:lnSpc>
                <a:spcPct val="100000"/>
              </a:lnSpc>
            </a:pPr>
            <a:endParaRPr lang="fr-FR" dirty="0">
              <a:solidFill>
                <a:srgbClr val="FFC000"/>
              </a:solidFill>
              <a:latin typeface="Verdana"/>
            </a:endParaRPr>
          </a:p>
        </p:txBody>
      </p:sp>
      <p:sp>
        <p:nvSpPr>
          <p:cNvPr id="9" name="Sous-titre 6">
            <a:extLst>
              <a:ext uri="{FF2B5EF4-FFF2-40B4-BE49-F238E27FC236}">
                <a16:creationId xmlns:a16="http://schemas.microsoft.com/office/drawing/2014/main" id="{4A5DA83C-3C0F-40D3-AE8A-FCDCF2A96C42}"/>
              </a:ext>
            </a:extLst>
          </p:cNvPr>
          <p:cNvSpPr txBox="1">
            <a:spLocks/>
          </p:cNvSpPr>
          <p:nvPr/>
        </p:nvSpPr>
        <p:spPr>
          <a:xfrm rot="18620886">
            <a:off x="3474905" y="1419666"/>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2 Z </a:t>
            </a:r>
            <a:r>
              <a:rPr lang="fr-FR" sz="2200" b="1" dirty="0" err="1">
                <a:solidFill>
                  <a:srgbClr val="FFC000"/>
                </a:solidFill>
                <a:latin typeface="Verdana"/>
              </a:rPr>
              <a:t>anglo-sax</a:t>
            </a:r>
            <a:r>
              <a:rPr lang="fr-FR" sz="2200" b="1" dirty="0">
                <a:solidFill>
                  <a:srgbClr val="FFC000"/>
                </a:solidFill>
                <a:latin typeface="Verdana"/>
              </a:rPr>
              <a:t>.</a:t>
            </a:r>
          </a:p>
          <a:p>
            <a:pPr algn="l">
              <a:lnSpc>
                <a:spcPct val="100000"/>
              </a:lnSpc>
              <a:spcBef>
                <a:spcPts val="0"/>
              </a:spcBef>
            </a:pPr>
            <a:r>
              <a:rPr lang="fr-FR" sz="1300" b="1" dirty="0">
                <a:solidFill>
                  <a:srgbClr val="FFC000"/>
                </a:solidFill>
                <a:latin typeface="Verdana"/>
              </a:rPr>
              <a:t> </a:t>
            </a:r>
            <a:r>
              <a:rPr lang="fr-FR" sz="1300" dirty="0">
                <a:solidFill>
                  <a:srgbClr val="FFC000"/>
                </a:solidFill>
                <a:latin typeface="Verdana"/>
              </a:rPr>
              <a:t>  </a:t>
            </a:r>
            <a:r>
              <a:rPr lang="fr-FR" sz="1200" dirty="0">
                <a:solidFill>
                  <a:srgbClr val="FFC000"/>
                </a:solidFill>
                <a:latin typeface="Verdana"/>
              </a:rPr>
              <a:t>dont Royaume-Uni, Irlande</a:t>
            </a:r>
          </a:p>
          <a:p>
            <a:pPr algn="l">
              <a:lnSpc>
                <a:spcPct val="100000"/>
              </a:lnSpc>
              <a:spcBef>
                <a:spcPts val="0"/>
              </a:spcBef>
            </a:pPr>
            <a:r>
              <a:rPr lang="fr-FR" sz="1200" dirty="0">
                <a:solidFill>
                  <a:srgbClr val="FFC000"/>
                </a:solidFill>
                <a:latin typeface="Verdana"/>
              </a:rPr>
              <a:t>      dont Etats-Unis et Canada</a:t>
            </a:r>
          </a:p>
          <a:p>
            <a:pPr algn="l">
              <a:lnSpc>
                <a:spcPct val="100000"/>
              </a:lnSpc>
              <a:spcBef>
                <a:spcPts val="0"/>
              </a:spcBef>
            </a:pPr>
            <a:r>
              <a:rPr lang="fr-FR" sz="1200" dirty="0">
                <a:solidFill>
                  <a:srgbClr val="FFC000"/>
                </a:solidFill>
                <a:latin typeface="Verdana"/>
              </a:rPr>
              <a:t>         dont Australie et </a:t>
            </a:r>
            <a:r>
              <a:rPr lang="fr-FR" sz="1200" dirty="0" err="1">
                <a:solidFill>
                  <a:srgbClr val="FFC000"/>
                </a:solidFill>
                <a:latin typeface="Verdana"/>
              </a:rPr>
              <a:t>N.Zélande</a:t>
            </a: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sp>
        <p:nvSpPr>
          <p:cNvPr id="10" name="Sous-titre 6">
            <a:extLst>
              <a:ext uri="{FF2B5EF4-FFF2-40B4-BE49-F238E27FC236}">
                <a16:creationId xmlns:a16="http://schemas.microsoft.com/office/drawing/2014/main" id="{78A5F367-17B2-4553-AC76-7EFBB129EF11}"/>
              </a:ext>
            </a:extLst>
          </p:cNvPr>
          <p:cNvSpPr txBox="1">
            <a:spLocks/>
          </p:cNvSpPr>
          <p:nvPr/>
        </p:nvSpPr>
        <p:spPr>
          <a:xfrm rot="18620886">
            <a:off x="4835456" y="1422568"/>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3 Z </a:t>
            </a:r>
            <a:r>
              <a:rPr lang="fr-FR" sz="2200" b="1" dirty="0" err="1">
                <a:solidFill>
                  <a:srgbClr val="FFC000"/>
                </a:solidFill>
                <a:latin typeface="Verdana"/>
              </a:rPr>
              <a:t>dévelop</a:t>
            </a:r>
            <a:r>
              <a:rPr lang="fr-FR" sz="2200" b="1" dirty="0">
                <a:solidFill>
                  <a:srgbClr val="FFC000"/>
                </a:solidFill>
                <a:latin typeface="Verdana"/>
              </a:rPr>
              <a:t>.</a:t>
            </a:r>
          </a:p>
          <a:p>
            <a:pPr algn="l">
              <a:lnSpc>
                <a:spcPct val="100000"/>
              </a:lnSpc>
              <a:spcBef>
                <a:spcPts val="0"/>
              </a:spcBef>
            </a:pPr>
            <a:r>
              <a:rPr lang="fr-FR" sz="1200" dirty="0">
                <a:solidFill>
                  <a:srgbClr val="FFC000"/>
                </a:solidFill>
                <a:latin typeface="Verdana"/>
              </a:rPr>
              <a:t>   dont Asie Sud et Est</a:t>
            </a:r>
          </a:p>
          <a:p>
            <a:pPr algn="l">
              <a:lnSpc>
                <a:spcPct val="100000"/>
              </a:lnSpc>
              <a:spcBef>
                <a:spcPts val="0"/>
              </a:spcBef>
            </a:pPr>
            <a:r>
              <a:rPr lang="fr-FR" sz="1200" dirty="0">
                <a:solidFill>
                  <a:srgbClr val="FFC000"/>
                </a:solidFill>
                <a:latin typeface="Verdana"/>
              </a:rPr>
              <a:t>      dont Proche et M-Orient</a:t>
            </a:r>
          </a:p>
          <a:p>
            <a:pPr algn="l">
              <a:lnSpc>
                <a:spcPct val="100000"/>
              </a:lnSpc>
            </a:pPr>
            <a:endParaRPr lang="fr-FR" dirty="0">
              <a:solidFill>
                <a:srgbClr val="FFC000"/>
              </a:solidFill>
              <a:latin typeface="Verdana"/>
            </a:endParaRPr>
          </a:p>
        </p:txBody>
      </p:sp>
      <p:sp>
        <p:nvSpPr>
          <p:cNvPr id="11" name="Sous-titre 6">
            <a:extLst>
              <a:ext uri="{FF2B5EF4-FFF2-40B4-BE49-F238E27FC236}">
                <a16:creationId xmlns:a16="http://schemas.microsoft.com/office/drawing/2014/main" id="{D46758FC-7415-4951-8266-3E55635A5D11}"/>
              </a:ext>
            </a:extLst>
          </p:cNvPr>
          <p:cNvSpPr txBox="1">
            <a:spLocks/>
          </p:cNvSpPr>
          <p:nvPr/>
        </p:nvSpPr>
        <p:spPr>
          <a:xfrm rot="18620886">
            <a:off x="5527477" y="1602049"/>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4 Z actives</a:t>
            </a:r>
          </a:p>
          <a:p>
            <a:pPr algn="l">
              <a:lnSpc>
                <a:spcPct val="100000"/>
              </a:lnSpc>
              <a:spcBef>
                <a:spcPts val="0"/>
              </a:spcBef>
            </a:pPr>
            <a:r>
              <a:rPr lang="fr-FR" sz="1200" dirty="0">
                <a:solidFill>
                  <a:srgbClr val="FFC000"/>
                </a:solidFill>
                <a:latin typeface="Verdana"/>
              </a:rPr>
              <a:t>   dont Amérique latine</a:t>
            </a:r>
          </a:p>
          <a:p>
            <a:pPr algn="l">
              <a:lnSpc>
                <a:spcPct val="100000"/>
              </a:lnSpc>
              <a:spcBef>
                <a:spcPts val="0"/>
              </a:spcBef>
            </a:pPr>
            <a:r>
              <a:rPr lang="fr-FR" sz="1200" dirty="0">
                <a:solidFill>
                  <a:srgbClr val="FFC000"/>
                </a:solidFill>
                <a:latin typeface="Verdana"/>
              </a:rPr>
              <a:t>       dont Afrique subsaharienne</a:t>
            </a:r>
          </a:p>
          <a:p>
            <a:pPr algn="l">
              <a:lnSpc>
                <a:spcPct val="100000"/>
              </a:lnSpc>
            </a:pPr>
            <a:endParaRPr lang="fr-FR" dirty="0">
              <a:solidFill>
                <a:srgbClr val="FFC000"/>
              </a:solidFill>
              <a:latin typeface="Verdana"/>
            </a:endParaRPr>
          </a:p>
        </p:txBody>
      </p:sp>
      <p:cxnSp>
        <p:nvCxnSpPr>
          <p:cNvPr id="20" name="Connecteur droit 19">
            <a:extLst>
              <a:ext uri="{FF2B5EF4-FFF2-40B4-BE49-F238E27FC236}">
                <a16:creationId xmlns:a16="http://schemas.microsoft.com/office/drawing/2014/main" id="{E7BEB3CB-65A5-4AE7-8EBA-63D994043FD6}"/>
              </a:ext>
            </a:extLst>
          </p:cNvPr>
          <p:cNvCxnSpPr>
            <a:cxnSpLocks/>
          </p:cNvCxnSpPr>
          <p:nvPr/>
        </p:nvCxnSpPr>
        <p:spPr>
          <a:xfrm>
            <a:off x="2006083" y="367505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sp>
        <p:nvSpPr>
          <p:cNvPr id="27" name="Sous-titre 6">
            <a:extLst>
              <a:ext uri="{FF2B5EF4-FFF2-40B4-BE49-F238E27FC236}">
                <a16:creationId xmlns:a16="http://schemas.microsoft.com/office/drawing/2014/main" id="{0BD0D81F-0B0F-4701-AE22-A5D10C37B5BA}"/>
              </a:ext>
            </a:extLst>
          </p:cNvPr>
          <p:cNvSpPr txBox="1">
            <a:spLocks/>
          </p:cNvSpPr>
          <p:nvPr/>
        </p:nvSpPr>
        <p:spPr>
          <a:xfrm rot="18620886">
            <a:off x="6519622" y="1577160"/>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5 autres pays</a:t>
            </a:r>
          </a:p>
          <a:p>
            <a:pPr algn="l">
              <a:lnSpc>
                <a:spcPct val="120000"/>
              </a:lnSpc>
              <a:spcBef>
                <a:spcPts val="0"/>
              </a:spcBef>
            </a:pP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cxnSp>
        <p:nvCxnSpPr>
          <p:cNvPr id="31" name="Connecteur droit 30">
            <a:extLst>
              <a:ext uri="{FF2B5EF4-FFF2-40B4-BE49-F238E27FC236}">
                <a16:creationId xmlns:a16="http://schemas.microsoft.com/office/drawing/2014/main" id="{A5CFBD8B-1A55-4DA2-BED1-25D495F3F0B8}"/>
              </a:ext>
            </a:extLst>
          </p:cNvPr>
          <p:cNvCxnSpPr>
            <a:cxnSpLocks/>
          </p:cNvCxnSpPr>
          <p:nvPr/>
        </p:nvCxnSpPr>
        <p:spPr>
          <a:xfrm>
            <a:off x="2009187" y="397674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2" name="Connecteur droit 31">
            <a:extLst>
              <a:ext uri="{FF2B5EF4-FFF2-40B4-BE49-F238E27FC236}">
                <a16:creationId xmlns:a16="http://schemas.microsoft.com/office/drawing/2014/main" id="{A063529F-7E54-4A88-B44A-FF467CB31766}"/>
              </a:ext>
            </a:extLst>
          </p:cNvPr>
          <p:cNvCxnSpPr>
            <a:cxnSpLocks/>
          </p:cNvCxnSpPr>
          <p:nvPr/>
        </p:nvCxnSpPr>
        <p:spPr>
          <a:xfrm>
            <a:off x="2009187" y="425977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3" name="Connecteur droit 32">
            <a:extLst>
              <a:ext uri="{FF2B5EF4-FFF2-40B4-BE49-F238E27FC236}">
                <a16:creationId xmlns:a16="http://schemas.microsoft.com/office/drawing/2014/main" id="{FDD2F3E7-0523-4702-BA59-D6424BEA91C8}"/>
              </a:ext>
            </a:extLst>
          </p:cNvPr>
          <p:cNvCxnSpPr>
            <a:cxnSpLocks/>
          </p:cNvCxnSpPr>
          <p:nvPr/>
        </p:nvCxnSpPr>
        <p:spPr>
          <a:xfrm>
            <a:off x="2009187" y="454280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4" name="Connecteur droit 33">
            <a:extLst>
              <a:ext uri="{FF2B5EF4-FFF2-40B4-BE49-F238E27FC236}">
                <a16:creationId xmlns:a16="http://schemas.microsoft.com/office/drawing/2014/main" id="{BC0366AA-26A8-4D4C-A83B-6CC316312879}"/>
              </a:ext>
            </a:extLst>
          </p:cNvPr>
          <p:cNvCxnSpPr>
            <a:cxnSpLocks/>
          </p:cNvCxnSpPr>
          <p:nvPr/>
        </p:nvCxnSpPr>
        <p:spPr>
          <a:xfrm>
            <a:off x="2009187" y="485382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5" name="Connecteur droit 34">
            <a:extLst>
              <a:ext uri="{FF2B5EF4-FFF2-40B4-BE49-F238E27FC236}">
                <a16:creationId xmlns:a16="http://schemas.microsoft.com/office/drawing/2014/main" id="{2ACE7D66-B286-4242-8CD4-EC28D15AB5D2}"/>
              </a:ext>
            </a:extLst>
          </p:cNvPr>
          <p:cNvCxnSpPr>
            <a:cxnSpLocks/>
          </p:cNvCxnSpPr>
          <p:nvPr/>
        </p:nvCxnSpPr>
        <p:spPr>
          <a:xfrm>
            <a:off x="2002806" y="546342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6" name="Connecteur droit 35">
            <a:extLst>
              <a:ext uri="{FF2B5EF4-FFF2-40B4-BE49-F238E27FC236}">
                <a16:creationId xmlns:a16="http://schemas.microsoft.com/office/drawing/2014/main" id="{70596CA9-24A3-4879-B873-20F9A0CA9202}"/>
              </a:ext>
            </a:extLst>
          </p:cNvPr>
          <p:cNvCxnSpPr>
            <a:cxnSpLocks/>
          </p:cNvCxnSpPr>
          <p:nvPr/>
        </p:nvCxnSpPr>
        <p:spPr>
          <a:xfrm>
            <a:off x="2009187" y="5587833"/>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7" name="Connecteur droit 36">
            <a:extLst>
              <a:ext uri="{FF2B5EF4-FFF2-40B4-BE49-F238E27FC236}">
                <a16:creationId xmlns:a16="http://schemas.microsoft.com/office/drawing/2014/main" id="{D278FBDA-6EAB-475B-99BA-D2F40561B4A2}"/>
              </a:ext>
            </a:extLst>
          </p:cNvPr>
          <p:cNvCxnSpPr>
            <a:cxnSpLocks/>
          </p:cNvCxnSpPr>
          <p:nvPr/>
        </p:nvCxnSpPr>
        <p:spPr>
          <a:xfrm>
            <a:off x="2009187" y="5730902"/>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8" name="Connecteur droit 37">
            <a:extLst>
              <a:ext uri="{FF2B5EF4-FFF2-40B4-BE49-F238E27FC236}">
                <a16:creationId xmlns:a16="http://schemas.microsoft.com/office/drawing/2014/main" id="{5E455CAF-4FAB-4833-A689-B4BE634CAC9C}"/>
              </a:ext>
            </a:extLst>
          </p:cNvPr>
          <p:cNvCxnSpPr>
            <a:cxnSpLocks/>
          </p:cNvCxnSpPr>
          <p:nvPr/>
        </p:nvCxnSpPr>
        <p:spPr>
          <a:xfrm>
            <a:off x="2009187" y="586187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9" name="Connecteur droit 38">
            <a:extLst>
              <a:ext uri="{FF2B5EF4-FFF2-40B4-BE49-F238E27FC236}">
                <a16:creationId xmlns:a16="http://schemas.microsoft.com/office/drawing/2014/main" id="{5C27AC94-C9B5-4265-BB42-8C9F12FF5A13}"/>
              </a:ext>
            </a:extLst>
          </p:cNvPr>
          <p:cNvCxnSpPr>
            <a:cxnSpLocks/>
          </p:cNvCxnSpPr>
          <p:nvPr/>
        </p:nvCxnSpPr>
        <p:spPr>
          <a:xfrm>
            <a:off x="2009187" y="513996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0" name="Connecteur droit 39">
            <a:extLst>
              <a:ext uri="{FF2B5EF4-FFF2-40B4-BE49-F238E27FC236}">
                <a16:creationId xmlns:a16="http://schemas.microsoft.com/office/drawing/2014/main" id="{617A4ECB-4D41-4812-BD15-E3049BDCC62F}"/>
              </a:ext>
            </a:extLst>
          </p:cNvPr>
          <p:cNvCxnSpPr>
            <a:cxnSpLocks/>
          </p:cNvCxnSpPr>
          <p:nvPr/>
        </p:nvCxnSpPr>
        <p:spPr>
          <a:xfrm>
            <a:off x="2009187" y="6072370"/>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1" name="Connecteur droit 40">
            <a:extLst>
              <a:ext uri="{FF2B5EF4-FFF2-40B4-BE49-F238E27FC236}">
                <a16:creationId xmlns:a16="http://schemas.microsoft.com/office/drawing/2014/main" id="{BF485A57-FA7B-4FF1-B152-F0176570F6FE}"/>
              </a:ext>
            </a:extLst>
          </p:cNvPr>
          <p:cNvCxnSpPr>
            <a:cxnSpLocks/>
          </p:cNvCxnSpPr>
          <p:nvPr/>
        </p:nvCxnSpPr>
        <p:spPr>
          <a:xfrm>
            <a:off x="2002806" y="6368495"/>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2" name="Connecteur droit 41">
            <a:extLst>
              <a:ext uri="{FF2B5EF4-FFF2-40B4-BE49-F238E27FC236}">
                <a16:creationId xmlns:a16="http://schemas.microsoft.com/office/drawing/2014/main" id="{707DC9E2-24B9-4AF9-B85A-CF8136B204B0}"/>
              </a:ext>
            </a:extLst>
          </p:cNvPr>
          <p:cNvCxnSpPr>
            <a:cxnSpLocks/>
          </p:cNvCxnSpPr>
          <p:nvPr/>
        </p:nvCxnSpPr>
        <p:spPr>
          <a:xfrm>
            <a:off x="2002806" y="666085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3" name="Connecteur droit 42">
            <a:extLst>
              <a:ext uri="{FF2B5EF4-FFF2-40B4-BE49-F238E27FC236}">
                <a16:creationId xmlns:a16="http://schemas.microsoft.com/office/drawing/2014/main" id="{5E4B3B02-EA55-4CDD-9454-44406320FE2F}"/>
              </a:ext>
            </a:extLst>
          </p:cNvPr>
          <p:cNvCxnSpPr/>
          <p:nvPr/>
        </p:nvCxnSpPr>
        <p:spPr>
          <a:xfrm>
            <a:off x="2819919"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4" name="Connecteur droit 43">
            <a:extLst>
              <a:ext uri="{FF2B5EF4-FFF2-40B4-BE49-F238E27FC236}">
                <a16:creationId xmlns:a16="http://schemas.microsoft.com/office/drawing/2014/main" id="{4E6A839A-632B-46F8-81BA-3B7E280CF032}"/>
              </a:ext>
            </a:extLst>
          </p:cNvPr>
          <p:cNvCxnSpPr/>
          <p:nvPr/>
        </p:nvCxnSpPr>
        <p:spPr>
          <a:xfrm>
            <a:off x="3035388"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5" name="Connecteur droit 44">
            <a:extLst>
              <a:ext uri="{FF2B5EF4-FFF2-40B4-BE49-F238E27FC236}">
                <a16:creationId xmlns:a16="http://schemas.microsoft.com/office/drawing/2014/main" id="{A3186FD4-E8CC-4F3B-A0C6-EFBEEADE5FC5}"/>
              </a:ext>
            </a:extLst>
          </p:cNvPr>
          <p:cNvCxnSpPr/>
          <p:nvPr/>
        </p:nvCxnSpPr>
        <p:spPr>
          <a:xfrm>
            <a:off x="5735045"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6" name="Connecteur droit 45">
            <a:extLst>
              <a:ext uri="{FF2B5EF4-FFF2-40B4-BE49-F238E27FC236}">
                <a16:creationId xmlns:a16="http://schemas.microsoft.com/office/drawing/2014/main" id="{F6EE4CA7-C72C-4776-8E22-38EBDCD13AE3}"/>
              </a:ext>
            </a:extLst>
          </p:cNvPr>
          <p:cNvCxnSpPr/>
          <p:nvPr/>
        </p:nvCxnSpPr>
        <p:spPr>
          <a:xfrm>
            <a:off x="5486228"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8" name="Connecteur droit 47">
            <a:extLst>
              <a:ext uri="{FF2B5EF4-FFF2-40B4-BE49-F238E27FC236}">
                <a16:creationId xmlns:a16="http://schemas.microsoft.com/office/drawing/2014/main" id="{6B9E7780-A9C7-445C-8A54-0FFC127B15D8}"/>
              </a:ext>
            </a:extLst>
          </p:cNvPr>
          <p:cNvCxnSpPr/>
          <p:nvPr/>
        </p:nvCxnSpPr>
        <p:spPr>
          <a:xfrm>
            <a:off x="4615371"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9" name="Connecteur droit 48">
            <a:extLst>
              <a:ext uri="{FF2B5EF4-FFF2-40B4-BE49-F238E27FC236}">
                <a16:creationId xmlns:a16="http://schemas.microsoft.com/office/drawing/2014/main" id="{0548D637-1041-40B2-9F9B-C33017432991}"/>
              </a:ext>
            </a:extLst>
          </p:cNvPr>
          <p:cNvCxnSpPr/>
          <p:nvPr/>
        </p:nvCxnSpPr>
        <p:spPr>
          <a:xfrm>
            <a:off x="4375886"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0" name="Connecteur droit 49">
            <a:extLst>
              <a:ext uri="{FF2B5EF4-FFF2-40B4-BE49-F238E27FC236}">
                <a16:creationId xmlns:a16="http://schemas.microsoft.com/office/drawing/2014/main" id="{925FDAAE-7AB3-4CA0-9C4F-8C78FCBD360F}"/>
              </a:ext>
            </a:extLst>
          </p:cNvPr>
          <p:cNvCxnSpPr/>
          <p:nvPr/>
        </p:nvCxnSpPr>
        <p:spPr>
          <a:xfrm>
            <a:off x="4136401"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1" name="Connecteur droit 50">
            <a:extLst>
              <a:ext uri="{FF2B5EF4-FFF2-40B4-BE49-F238E27FC236}">
                <a16:creationId xmlns:a16="http://schemas.microsoft.com/office/drawing/2014/main" id="{F26F2F6C-37C7-41E2-A9C2-11D7BF7F7898}"/>
              </a:ext>
            </a:extLst>
          </p:cNvPr>
          <p:cNvCxnSpPr/>
          <p:nvPr/>
        </p:nvCxnSpPr>
        <p:spPr>
          <a:xfrm>
            <a:off x="6511402"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2" name="Connecteur droit 51">
            <a:extLst>
              <a:ext uri="{FF2B5EF4-FFF2-40B4-BE49-F238E27FC236}">
                <a16:creationId xmlns:a16="http://schemas.microsoft.com/office/drawing/2014/main" id="{38BC643D-FCBC-4877-8786-A62D3938EB66}"/>
              </a:ext>
            </a:extLst>
          </p:cNvPr>
          <p:cNvCxnSpPr/>
          <p:nvPr/>
        </p:nvCxnSpPr>
        <p:spPr>
          <a:xfrm>
            <a:off x="6783182" y="3560901"/>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3" name="Connecteur droit 52">
            <a:extLst>
              <a:ext uri="{FF2B5EF4-FFF2-40B4-BE49-F238E27FC236}">
                <a16:creationId xmlns:a16="http://schemas.microsoft.com/office/drawing/2014/main" id="{BE0DFABC-25DD-456C-84EF-58859EDB6EBD}"/>
              </a:ext>
            </a:extLst>
          </p:cNvPr>
          <p:cNvCxnSpPr/>
          <p:nvPr/>
        </p:nvCxnSpPr>
        <p:spPr>
          <a:xfrm>
            <a:off x="3856311"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4" name="Connecteur droit 53">
            <a:extLst>
              <a:ext uri="{FF2B5EF4-FFF2-40B4-BE49-F238E27FC236}">
                <a16:creationId xmlns:a16="http://schemas.microsoft.com/office/drawing/2014/main" id="{56DC8930-E691-4934-9798-E2FB3F2E216D}"/>
              </a:ext>
            </a:extLst>
          </p:cNvPr>
          <p:cNvCxnSpPr/>
          <p:nvPr/>
        </p:nvCxnSpPr>
        <p:spPr>
          <a:xfrm>
            <a:off x="5198999"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5" name="Connecteur droit 54">
            <a:extLst>
              <a:ext uri="{FF2B5EF4-FFF2-40B4-BE49-F238E27FC236}">
                <a16:creationId xmlns:a16="http://schemas.microsoft.com/office/drawing/2014/main" id="{4D574A7A-68BF-4351-8D11-B91124F1C84E}"/>
              </a:ext>
            </a:extLst>
          </p:cNvPr>
          <p:cNvCxnSpPr/>
          <p:nvPr/>
        </p:nvCxnSpPr>
        <p:spPr>
          <a:xfrm>
            <a:off x="6288660" y="3562178"/>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6" name="Connecteur droit 55">
            <a:extLst>
              <a:ext uri="{FF2B5EF4-FFF2-40B4-BE49-F238E27FC236}">
                <a16:creationId xmlns:a16="http://schemas.microsoft.com/office/drawing/2014/main" id="{DCCB3546-35FA-4297-BF57-A855CEF2C9E3}"/>
              </a:ext>
            </a:extLst>
          </p:cNvPr>
          <p:cNvCxnSpPr/>
          <p:nvPr/>
        </p:nvCxnSpPr>
        <p:spPr>
          <a:xfrm>
            <a:off x="7243495" y="3571509"/>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7" name="Connecteur droit 56">
            <a:extLst>
              <a:ext uri="{FF2B5EF4-FFF2-40B4-BE49-F238E27FC236}">
                <a16:creationId xmlns:a16="http://schemas.microsoft.com/office/drawing/2014/main" id="{79FDA6E1-3AAE-4015-948C-C6D404859965}"/>
              </a:ext>
            </a:extLst>
          </p:cNvPr>
          <p:cNvCxnSpPr/>
          <p:nvPr/>
        </p:nvCxnSpPr>
        <p:spPr>
          <a:xfrm>
            <a:off x="2608425"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Cercle : creux 2">
            <a:extLst>
              <a:ext uri="{FF2B5EF4-FFF2-40B4-BE49-F238E27FC236}">
                <a16:creationId xmlns:a16="http://schemas.microsoft.com/office/drawing/2014/main" id="{E2BEDDF8-D6EE-4C4A-A2D1-0EDCF28FB7DF}"/>
              </a:ext>
            </a:extLst>
          </p:cNvPr>
          <p:cNvSpPr/>
          <p:nvPr/>
        </p:nvSpPr>
        <p:spPr>
          <a:xfrm>
            <a:off x="8966718" y="276185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4" name="Organigramme : Connecteur 3">
            <a:extLst>
              <a:ext uri="{FF2B5EF4-FFF2-40B4-BE49-F238E27FC236}">
                <a16:creationId xmlns:a16="http://schemas.microsoft.com/office/drawing/2014/main" id="{A4583940-26B7-4ED6-A4C1-4453AC8111DA}"/>
              </a:ext>
            </a:extLst>
          </p:cNvPr>
          <p:cNvSpPr/>
          <p:nvPr/>
        </p:nvSpPr>
        <p:spPr>
          <a:xfrm>
            <a:off x="8961894" y="246327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2" name="ZoneTexte 11">
            <a:extLst>
              <a:ext uri="{FF2B5EF4-FFF2-40B4-BE49-F238E27FC236}">
                <a16:creationId xmlns:a16="http://schemas.microsoft.com/office/drawing/2014/main" id="{847D5ABC-9379-4115-8EF9-A929BB4883B8}"/>
              </a:ext>
            </a:extLst>
          </p:cNvPr>
          <p:cNvSpPr txBox="1"/>
          <p:nvPr/>
        </p:nvSpPr>
        <p:spPr>
          <a:xfrm>
            <a:off x="9162661" y="1718680"/>
            <a:ext cx="2110084" cy="707886"/>
          </a:xfrm>
          <a:prstGeom prst="rect">
            <a:avLst/>
          </a:prstGeom>
          <a:noFill/>
        </p:spPr>
        <p:txBody>
          <a:bodyPr wrap="square" rtlCol="0">
            <a:spAutoFit/>
          </a:bodyPr>
          <a:lstStyle/>
          <a:p>
            <a:r>
              <a:rPr lang="fr-FR" sz="4000" b="1" dirty="0">
                <a:solidFill>
                  <a:schemeClr val="accent6"/>
                </a:solidFill>
                <a:latin typeface="Verdana" panose="020B0604030504040204" pitchFamily="34" charset="0"/>
                <a:ea typeface="Verdana" panose="020B0604030504040204" pitchFamily="34" charset="0"/>
              </a:rPr>
              <a:t>2030</a:t>
            </a:r>
          </a:p>
        </p:txBody>
      </p:sp>
      <p:sp>
        <p:nvSpPr>
          <p:cNvPr id="13" name="ZoneTexte 12">
            <a:extLst>
              <a:ext uri="{FF2B5EF4-FFF2-40B4-BE49-F238E27FC236}">
                <a16:creationId xmlns:a16="http://schemas.microsoft.com/office/drawing/2014/main" id="{FC0596D2-5870-4E75-B4E2-1BA3DD00B679}"/>
              </a:ext>
            </a:extLst>
          </p:cNvPr>
          <p:cNvSpPr txBox="1"/>
          <p:nvPr/>
        </p:nvSpPr>
        <p:spPr>
          <a:xfrm>
            <a:off x="9246631" y="2468483"/>
            <a:ext cx="2930183" cy="307777"/>
          </a:xfrm>
          <a:prstGeom prst="rect">
            <a:avLst/>
          </a:prstGeom>
          <a:noFill/>
        </p:spPr>
        <p:txBody>
          <a:bodyPr wrap="square" rtlCol="0">
            <a:spAutoFit/>
          </a:bodyPr>
          <a:lstStyle/>
          <a:p>
            <a:r>
              <a:rPr lang="fr-FR" sz="1400" b="1" dirty="0">
                <a:solidFill>
                  <a:schemeClr val="accent6"/>
                </a:solidFill>
                <a:latin typeface="Verdana" panose="020B0604030504040204" pitchFamily="34" charset="0"/>
                <a:ea typeface="Verdana" panose="020B0604030504040204" pitchFamily="34" charset="0"/>
              </a:rPr>
              <a:t>Objectif atteint</a:t>
            </a:r>
          </a:p>
        </p:txBody>
      </p:sp>
      <p:sp>
        <p:nvSpPr>
          <p:cNvPr id="59" name="ZoneTexte 58">
            <a:extLst>
              <a:ext uri="{FF2B5EF4-FFF2-40B4-BE49-F238E27FC236}">
                <a16:creationId xmlns:a16="http://schemas.microsoft.com/office/drawing/2014/main" id="{AC93E11C-5E9D-4566-A5AE-0DDA041B7074}"/>
              </a:ext>
            </a:extLst>
          </p:cNvPr>
          <p:cNvSpPr txBox="1"/>
          <p:nvPr/>
        </p:nvSpPr>
        <p:spPr>
          <a:xfrm>
            <a:off x="9249741" y="2742186"/>
            <a:ext cx="2930183" cy="307777"/>
          </a:xfrm>
          <a:prstGeom prst="rect">
            <a:avLst/>
          </a:prstGeom>
          <a:noFill/>
        </p:spPr>
        <p:txBody>
          <a:bodyPr wrap="square" rtlCol="0">
            <a:spAutoFit/>
          </a:bodyPr>
          <a:lstStyle/>
          <a:p>
            <a:r>
              <a:rPr lang="fr-FR" sz="1400" dirty="0">
                <a:solidFill>
                  <a:schemeClr val="accent6"/>
                </a:solidFill>
                <a:latin typeface="Verdana" panose="020B0604030504040204" pitchFamily="34" charset="0"/>
                <a:ea typeface="Verdana" panose="020B0604030504040204" pitchFamily="34" charset="0"/>
              </a:rPr>
              <a:t>Objectif partiellement atteint</a:t>
            </a:r>
          </a:p>
        </p:txBody>
      </p:sp>
      <p:sp>
        <p:nvSpPr>
          <p:cNvPr id="67" name="Organigramme : Connecteur 66">
            <a:extLst>
              <a:ext uri="{FF2B5EF4-FFF2-40B4-BE49-F238E27FC236}">
                <a16:creationId xmlns:a16="http://schemas.microsoft.com/office/drawing/2014/main" id="{DA3D0676-A131-4067-8F98-7EAE607B241E}"/>
              </a:ext>
            </a:extLst>
          </p:cNvPr>
          <p:cNvSpPr/>
          <p:nvPr/>
        </p:nvSpPr>
        <p:spPr>
          <a:xfrm>
            <a:off x="2237428" y="56064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0" name="Organigramme : Connecteur 69">
            <a:extLst>
              <a:ext uri="{FF2B5EF4-FFF2-40B4-BE49-F238E27FC236}">
                <a16:creationId xmlns:a16="http://schemas.microsoft.com/office/drawing/2014/main" id="{B1BF874A-F512-40FA-8B7C-D253F592949C}"/>
              </a:ext>
            </a:extLst>
          </p:cNvPr>
          <p:cNvSpPr/>
          <p:nvPr/>
        </p:nvSpPr>
        <p:spPr>
          <a:xfrm>
            <a:off x="2237425" y="576511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2" name="Cercle : creux 71">
            <a:extLst>
              <a:ext uri="{FF2B5EF4-FFF2-40B4-BE49-F238E27FC236}">
                <a16:creationId xmlns:a16="http://schemas.microsoft.com/office/drawing/2014/main" id="{C7B5DDF2-19C1-4577-82E3-60EA038B6C99}"/>
              </a:ext>
            </a:extLst>
          </p:cNvPr>
          <p:cNvSpPr/>
          <p:nvPr/>
        </p:nvSpPr>
        <p:spPr>
          <a:xfrm>
            <a:off x="2933568" y="549784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7" name="Cercle : creux 86">
            <a:extLst>
              <a:ext uri="{FF2B5EF4-FFF2-40B4-BE49-F238E27FC236}">
                <a16:creationId xmlns:a16="http://schemas.microsoft.com/office/drawing/2014/main" id="{AD72A951-FA3A-4921-95BA-B21189DB257F}"/>
              </a:ext>
            </a:extLst>
          </p:cNvPr>
          <p:cNvSpPr/>
          <p:nvPr/>
        </p:nvSpPr>
        <p:spPr>
          <a:xfrm>
            <a:off x="2192692" y="353630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8" name="Cercle : creux 87">
            <a:extLst>
              <a:ext uri="{FF2B5EF4-FFF2-40B4-BE49-F238E27FC236}">
                <a16:creationId xmlns:a16="http://schemas.microsoft.com/office/drawing/2014/main" id="{5432F9C4-0575-468A-A32C-EF55DAC4F4FB}"/>
              </a:ext>
            </a:extLst>
          </p:cNvPr>
          <p:cNvSpPr/>
          <p:nvPr/>
        </p:nvSpPr>
        <p:spPr>
          <a:xfrm>
            <a:off x="2195812" y="38379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9" name="Cercle : creux 88">
            <a:extLst>
              <a:ext uri="{FF2B5EF4-FFF2-40B4-BE49-F238E27FC236}">
                <a16:creationId xmlns:a16="http://schemas.microsoft.com/office/drawing/2014/main" id="{7495104C-CB7D-4B13-B176-FA3AAB709098}"/>
              </a:ext>
            </a:extLst>
          </p:cNvPr>
          <p:cNvSpPr/>
          <p:nvPr/>
        </p:nvSpPr>
        <p:spPr>
          <a:xfrm>
            <a:off x="2198916" y="4998101"/>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2" name="Organigramme : Connecteur 91">
            <a:extLst>
              <a:ext uri="{FF2B5EF4-FFF2-40B4-BE49-F238E27FC236}">
                <a16:creationId xmlns:a16="http://schemas.microsoft.com/office/drawing/2014/main" id="{F233039C-39F7-459E-831E-BB2A171617A0}"/>
              </a:ext>
            </a:extLst>
          </p:cNvPr>
          <p:cNvSpPr/>
          <p:nvPr/>
        </p:nvSpPr>
        <p:spPr>
          <a:xfrm>
            <a:off x="2187877" y="4114802"/>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3" name="Organigramme : Connecteur 92">
            <a:extLst>
              <a:ext uri="{FF2B5EF4-FFF2-40B4-BE49-F238E27FC236}">
                <a16:creationId xmlns:a16="http://schemas.microsoft.com/office/drawing/2014/main" id="{6CDD2771-22F6-4FA8-8E7E-E934CE73F553}"/>
              </a:ext>
            </a:extLst>
          </p:cNvPr>
          <p:cNvSpPr/>
          <p:nvPr/>
        </p:nvSpPr>
        <p:spPr>
          <a:xfrm>
            <a:off x="2190983" y="440714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8" name="Organigramme : Connecteur 97">
            <a:extLst>
              <a:ext uri="{FF2B5EF4-FFF2-40B4-BE49-F238E27FC236}">
                <a16:creationId xmlns:a16="http://schemas.microsoft.com/office/drawing/2014/main" id="{319ED269-F2A6-4D27-8B6D-5AD8334E2C7B}"/>
              </a:ext>
            </a:extLst>
          </p:cNvPr>
          <p:cNvSpPr/>
          <p:nvPr/>
        </p:nvSpPr>
        <p:spPr>
          <a:xfrm>
            <a:off x="4015780" y="596225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1" name="Organigramme : Connecteur 100">
            <a:extLst>
              <a:ext uri="{FF2B5EF4-FFF2-40B4-BE49-F238E27FC236}">
                <a16:creationId xmlns:a16="http://schemas.microsoft.com/office/drawing/2014/main" id="{ED086454-0E55-417B-A313-3C43DCCB8B8A}"/>
              </a:ext>
            </a:extLst>
          </p:cNvPr>
          <p:cNvSpPr/>
          <p:nvPr/>
        </p:nvSpPr>
        <p:spPr>
          <a:xfrm>
            <a:off x="2934113" y="56127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2" name="Organigramme : Connecteur 101">
            <a:extLst>
              <a:ext uri="{FF2B5EF4-FFF2-40B4-BE49-F238E27FC236}">
                <a16:creationId xmlns:a16="http://schemas.microsoft.com/office/drawing/2014/main" id="{FC4D8ED2-8F41-464B-9E86-722948FD4013}"/>
              </a:ext>
            </a:extLst>
          </p:cNvPr>
          <p:cNvSpPr/>
          <p:nvPr/>
        </p:nvSpPr>
        <p:spPr>
          <a:xfrm>
            <a:off x="2504899" y="550073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5" name="Cercle : creux 104">
            <a:extLst>
              <a:ext uri="{FF2B5EF4-FFF2-40B4-BE49-F238E27FC236}">
                <a16:creationId xmlns:a16="http://schemas.microsoft.com/office/drawing/2014/main" id="{00C87C25-7809-4172-A398-2728BF749017}"/>
              </a:ext>
            </a:extLst>
          </p:cNvPr>
          <p:cNvSpPr/>
          <p:nvPr/>
        </p:nvSpPr>
        <p:spPr>
          <a:xfrm>
            <a:off x="2707064" y="503672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9" name="Cercle : creux 108">
            <a:extLst>
              <a:ext uri="{FF2B5EF4-FFF2-40B4-BE49-F238E27FC236}">
                <a16:creationId xmlns:a16="http://schemas.microsoft.com/office/drawing/2014/main" id="{5ED64FA1-EFBD-4AE0-9861-FFA1CFB6E418}"/>
              </a:ext>
            </a:extLst>
          </p:cNvPr>
          <p:cNvSpPr/>
          <p:nvPr/>
        </p:nvSpPr>
        <p:spPr>
          <a:xfrm>
            <a:off x="3754701" y="536598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9" name="Organigramme : Connecteur 98">
            <a:extLst>
              <a:ext uri="{FF2B5EF4-FFF2-40B4-BE49-F238E27FC236}">
                <a16:creationId xmlns:a16="http://schemas.microsoft.com/office/drawing/2014/main" id="{3E433E2A-44AE-44EB-802E-7AFFD4EA02BD}"/>
              </a:ext>
            </a:extLst>
          </p:cNvPr>
          <p:cNvSpPr/>
          <p:nvPr/>
        </p:nvSpPr>
        <p:spPr>
          <a:xfrm>
            <a:off x="2514231" y="563136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4" name="Cercle : creux 103">
            <a:extLst>
              <a:ext uri="{FF2B5EF4-FFF2-40B4-BE49-F238E27FC236}">
                <a16:creationId xmlns:a16="http://schemas.microsoft.com/office/drawing/2014/main" id="{50414243-53BD-4445-AE51-8757FDD301DE}"/>
              </a:ext>
            </a:extLst>
          </p:cNvPr>
          <p:cNvSpPr/>
          <p:nvPr/>
        </p:nvSpPr>
        <p:spPr>
          <a:xfrm>
            <a:off x="2721803" y="537011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3" name="Organigramme : Connecteur 102">
            <a:extLst>
              <a:ext uri="{FF2B5EF4-FFF2-40B4-BE49-F238E27FC236}">
                <a16:creationId xmlns:a16="http://schemas.microsoft.com/office/drawing/2014/main" id="{D494383E-4944-4A5A-BAAA-BBF8B85B5E61}"/>
              </a:ext>
            </a:extLst>
          </p:cNvPr>
          <p:cNvSpPr/>
          <p:nvPr/>
        </p:nvSpPr>
        <p:spPr>
          <a:xfrm>
            <a:off x="2728839" y="54914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7" name="Organigramme : Connecteur 96">
            <a:extLst>
              <a:ext uri="{FF2B5EF4-FFF2-40B4-BE49-F238E27FC236}">
                <a16:creationId xmlns:a16="http://schemas.microsoft.com/office/drawing/2014/main" id="{F98316FA-EFA1-468B-B8E2-46E16ACB25C2}"/>
              </a:ext>
            </a:extLst>
          </p:cNvPr>
          <p:cNvSpPr/>
          <p:nvPr/>
        </p:nvSpPr>
        <p:spPr>
          <a:xfrm>
            <a:off x="2927898" y="57650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8" name="Cercle : creux 107">
            <a:extLst>
              <a:ext uri="{FF2B5EF4-FFF2-40B4-BE49-F238E27FC236}">
                <a16:creationId xmlns:a16="http://schemas.microsoft.com/office/drawing/2014/main" id="{857357A2-8679-4172-A326-C5A7B3CF9EC7}"/>
              </a:ext>
            </a:extLst>
          </p:cNvPr>
          <p:cNvSpPr/>
          <p:nvPr/>
        </p:nvSpPr>
        <p:spPr>
          <a:xfrm>
            <a:off x="3138562" y="562825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3" name="Cercle : creux 72">
            <a:extLst>
              <a:ext uri="{FF2B5EF4-FFF2-40B4-BE49-F238E27FC236}">
                <a16:creationId xmlns:a16="http://schemas.microsoft.com/office/drawing/2014/main" id="{97AE6101-BDA7-4E6F-BF1D-59F03986C9C2}"/>
              </a:ext>
            </a:extLst>
          </p:cNvPr>
          <p:cNvSpPr/>
          <p:nvPr/>
        </p:nvSpPr>
        <p:spPr>
          <a:xfrm>
            <a:off x="3143874" y="576206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0" name="Organigramme : Connecteur 99">
            <a:extLst>
              <a:ext uri="{FF2B5EF4-FFF2-40B4-BE49-F238E27FC236}">
                <a16:creationId xmlns:a16="http://schemas.microsoft.com/office/drawing/2014/main" id="{77FE41C0-C4AE-4546-B631-39568BBCD4B5}"/>
              </a:ext>
            </a:extLst>
          </p:cNvPr>
          <p:cNvSpPr/>
          <p:nvPr/>
        </p:nvSpPr>
        <p:spPr>
          <a:xfrm>
            <a:off x="2719506" y="562203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6" name="Organigramme : Connecteur 95">
            <a:extLst>
              <a:ext uri="{FF2B5EF4-FFF2-40B4-BE49-F238E27FC236}">
                <a16:creationId xmlns:a16="http://schemas.microsoft.com/office/drawing/2014/main" id="{ACA0F4E7-4E7F-4E74-8DF8-7DB938CCB32E}"/>
              </a:ext>
            </a:extLst>
          </p:cNvPr>
          <p:cNvSpPr/>
          <p:nvPr/>
        </p:nvSpPr>
        <p:spPr>
          <a:xfrm>
            <a:off x="2719508" y="576199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2" name="Organigramme : Connecteur 81">
            <a:extLst>
              <a:ext uri="{FF2B5EF4-FFF2-40B4-BE49-F238E27FC236}">
                <a16:creationId xmlns:a16="http://schemas.microsoft.com/office/drawing/2014/main" id="{272C52D8-72ED-41EE-BA9A-91F2502264A1}"/>
              </a:ext>
            </a:extLst>
          </p:cNvPr>
          <p:cNvSpPr/>
          <p:nvPr/>
        </p:nvSpPr>
        <p:spPr>
          <a:xfrm>
            <a:off x="2194100" y="594047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1" name="Organigramme : Connecteur 80">
            <a:extLst>
              <a:ext uri="{FF2B5EF4-FFF2-40B4-BE49-F238E27FC236}">
                <a16:creationId xmlns:a16="http://schemas.microsoft.com/office/drawing/2014/main" id="{C68B3F4D-0D14-44E2-9919-2C1B588AA38D}"/>
              </a:ext>
            </a:extLst>
          </p:cNvPr>
          <p:cNvSpPr/>
          <p:nvPr/>
        </p:nvSpPr>
        <p:spPr>
          <a:xfrm>
            <a:off x="2200307" y="470574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39" name="Organigramme : Connecteur 138">
            <a:extLst>
              <a:ext uri="{FF2B5EF4-FFF2-40B4-BE49-F238E27FC236}">
                <a16:creationId xmlns:a16="http://schemas.microsoft.com/office/drawing/2014/main" id="{B94F02F4-0496-48B7-A48F-23B5388B9C88}"/>
              </a:ext>
            </a:extLst>
          </p:cNvPr>
          <p:cNvSpPr/>
          <p:nvPr/>
        </p:nvSpPr>
        <p:spPr>
          <a:xfrm>
            <a:off x="3704550" y="411172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0" name="Organigramme : Connecteur 139">
            <a:extLst>
              <a:ext uri="{FF2B5EF4-FFF2-40B4-BE49-F238E27FC236}">
                <a16:creationId xmlns:a16="http://schemas.microsoft.com/office/drawing/2014/main" id="{26B7F548-5AB3-40E8-BC50-CB684AB9E3EE}"/>
              </a:ext>
            </a:extLst>
          </p:cNvPr>
          <p:cNvSpPr/>
          <p:nvPr/>
        </p:nvSpPr>
        <p:spPr>
          <a:xfrm>
            <a:off x="3710553" y="441408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1" name="Organigramme : Connecteur 140">
            <a:extLst>
              <a:ext uri="{FF2B5EF4-FFF2-40B4-BE49-F238E27FC236}">
                <a16:creationId xmlns:a16="http://schemas.microsoft.com/office/drawing/2014/main" id="{B9804FD2-26B1-4509-AF83-3A288E72E4A2}"/>
              </a:ext>
            </a:extLst>
          </p:cNvPr>
          <p:cNvSpPr/>
          <p:nvPr/>
        </p:nvSpPr>
        <p:spPr>
          <a:xfrm>
            <a:off x="3710002" y="471496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2" name="Organigramme : Connecteur 141">
            <a:extLst>
              <a:ext uri="{FF2B5EF4-FFF2-40B4-BE49-F238E27FC236}">
                <a16:creationId xmlns:a16="http://schemas.microsoft.com/office/drawing/2014/main" id="{3AF597D7-5263-4043-A068-CF287CDDD508}"/>
              </a:ext>
            </a:extLst>
          </p:cNvPr>
          <p:cNvSpPr/>
          <p:nvPr/>
        </p:nvSpPr>
        <p:spPr>
          <a:xfrm>
            <a:off x="3715130" y="499810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4" name="Organigramme : Connecteur 143">
            <a:extLst>
              <a:ext uri="{FF2B5EF4-FFF2-40B4-BE49-F238E27FC236}">
                <a16:creationId xmlns:a16="http://schemas.microsoft.com/office/drawing/2014/main" id="{7B975F61-B658-49F9-AF1B-3EFEFE07ED72}"/>
              </a:ext>
            </a:extLst>
          </p:cNvPr>
          <p:cNvSpPr/>
          <p:nvPr/>
        </p:nvSpPr>
        <p:spPr>
          <a:xfrm>
            <a:off x="3712738" y="622721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17" name="Organigramme : Connecteur 116">
            <a:extLst>
              <a:ext uri="{FF2B5EF4-FFF2-40B4-BE49-F238E27FC236}">
                <a16:creationId xmlns:a16="http://schemas.microsoft.com/office/drawing/2014/main" id="{827429DA-D70C-4420-AEE0-449A541A5440}"/>
              </a:ext>
            </a:extLst>
          </p:cNvPr>
          <p:cNvSpPr/>
          <p:nvPr/>
        </p:nvSpPr>
        <p:spPr>
          <a:xfrm>
            <a:off x="3712738" y="654075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3" name="Organigramme : Connecteur 152">
            <a:extLst>
              <a:ext uri="{FF2B5EF4-FFF2-40B4-BE49-F238E27FC236}">
                <a16:creationId xmlns:a16="http://schemas.microsoft.com/office/drawing/2014/main" id="{DE60B308-8CF0-4262-BD29-E62462935F93}"/>
              </a:ext>
            </a:extLst>
          </p:cNvPr>
          <p:cNvSpPr/>
          <p:nvPr/>
        </p:nvSpPr>
        <p:spPr>
          <a:xfrm>
            <a:off x="4251590" y="596416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6" name="Organigramme : Connecteur 155">
            <a:extLst>
              <a:ext uri="{FF2B5EF4-FFF2-40B4-BE49-F238E27FC236}">
                <a16:creationId xmlns:a16="http://schemas.microsoft.com/office/drawing/2014/main" id="{782E3722-F721-4CE1-8245-59F9003B4D5D}"/>
              </a:ext>
            </a:extLst>
          </p:cNvPr>
          <p:cNvSpPr/>
          <p:nvPr/>
        </p:nvSpPr>
        <p:spPr>
          <a:xfrm>
            <a:off x="2900465" y="4155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7" name="Organigramme : Connecteur 156">
            <a:extLst>
              <a:ext uri="{FF2B5EF4-FFF2-40B4-BE49-F238E27FC236}">
                <a16:creationId xmlns:a16="http://schemas.microsoft.com/office/drawing/2014/main" id="{6BAC51DF-8E6C-47C8-85D7-8A7B5BCE9B39}"/>
              </a:ext>
            </a:extLst>
          </p:cNvPr>
          <p:cNvSpPr/>
          <p:nvPr/>
        </p:nvSpPr>
        <p:spPr>
          <a:xfrm>
            <a:off x="4021220" y="626640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8" name="Organigramme : Connecteur 157">
            <a:extLst>
              <a:ext uri="{FF2B5EF4-FFF2-40B4-BE49-F238E27FC236}">
                <a16:creationId xmlns:a16="http://schemas.microsoft.com/office/drawing/2014/main" id="{E5E7007E-6D1D-4A6A-9E04-D3DAE3BC6092}"/>
              </a:ext>
            </a:extLst>
          </p:cNvPr>
          <p:cNvSpPr/>
          <p:nvPr/>
        </p:nvSpPr>
        <p:spPr>
          <a:xfrm>
            <a:off x="4266308" y="62700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3" name="Cercle : creux 162">
            <a:extLst>
              <a:ext uri="{FF2B5EF4-FFF2-40B4-BE49-F238E27FC236}">
                <a16:creationId xmlns:a16="http://schemas.microsoft.com/office/drawing/2014/main" id="{F3FFF5A3-7A7D-4FC9-B98E-C96732044113}"/>
              </a:ext>
            </a:extLst>
          </p:cNvPr>
          <p:cNvSpPr/>
          <p:nvPr/>
        </p:nvSpPr>
        <p:spPr>
          <a:xfrm>
            <a:off x="2918582" y="50333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4" name="Cercle : creux 163">
            <a:extLst>
              <a:ext uri="{FF2B5EF4-FFF2-40B4-BE49-F238E27FC236}">
                <a16:creationId xmlns:a16="http://schemas.microsoft.com/office/drawing/2014/main" id="{4E4141A1-3A6B-4A54-A8CE-035E9C87592F}"/>
              </a:ext>
            </a:extLst>
          </p:cNvPr>
          <p:cNvSpPr/>
          <p:nvPr/>
        </p:nvSpPr>
        <p:spPr>
          <a:xfrm>
            <a:off x="3145253" y="357182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5" name="Cercle : creux 164">
            <a:extLst>
              <a:ext uri="{FF2B5EF4-FFF2-40B4-BE49-F238E27FC236}">
                <a16:creationId xmlns:a16="http://schemas.microsoft.com/office/drawing/2014/main" id="{8D93AAE3-F44D-4FD3-982C-F884BB055974}"/>
              </a:ext>
            </a:extLst>
          </p:cNvPr>
          <p:cNvSpPr/>
          <p:nvPr/>
        </p:nvSpPr>
        <p:spPr>
          <a:xfrm>
            <a:off x="3138562" y="38834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7" name="Cercle : creux 166">
            <a:extLst>
              <a:ext uri="{FF2B5EF4-FFF2-40B4-BE49-F238E27FC236}">
                <a16:creationId xmlns:a16="http://schemas.microsoft.com/office/drawing/2014/main" id="{537A43AF-563D-48D8-9602-49981F4A35AE}"/>
              </a:ext>
            </a:extLst>
          </p:cNvPr>
          <p:cNvSpPr/>
          <p:nvPr/>
        </p:nvSpPr>
        <p:spPr>
          <a:xfrm>
            <a:off x="4517696" y="62599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8" name="Cercle : creux 167">
            <a:extLst>
              <a:ext uri="{FF2B5EF4-FFF2-40B4-BE49-F238E27FC236}">
                <a16:creationId xmlns:a16="http://schemas.microsoft.com/office/drawing/2014/main" id="{7C1F9EE9-AA8B-4FFD-BA88-C0EE0993E890}"/>
              </a:ext>
            </a:extLst>
          </p:cNvPr>
          <p:cNvSpPr/>
          <p:nvPr/>
        </p:nvSpPr>
        <p:spPr>
          <a:xfrm>
            <a:off x="4501763" y="59819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5" name="Organigramme : Connecteur 174">
            <a:extLst>
              <a:ext uri="{FF2B5EF4-FFF2-40B4-BE49-F238E27FC236}">
                <a16:creationId xmlns:a16="http://schemas.microsoft.com/office/drawing/2014/main" id="{516499F8-9FCE-4825-A8F1-3A85D7CD35EE}"/>
              </a:ext>
            </a:extLst>
          </p:cNvPr>
          <p:cNvSpPr/>
          <p:nvPr/>
        </p:nvSpPr>
        <p:spPr>
          <a:xfrm>
            <a:off x="2514230" y="59672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6" name="Organigramme : Connecteur 175">
            <a:extLst>
              <a:ext uri="{FF2B5EF4-FFF2-40B4-BE49-F238E27FC236}">
                <a16:creationId xmlns:a16="http://schemas.microsoft.com/office/drawing/2014/main" id="{5EB7D75F-EB55-4E9E-BAFA-8D759BC20D24}"/>
              </a:ext>
            </a:extLst>
          </p:cNvPr>
          <p:cNvSpPr/>
          <p:nvPr/>
        </p:nvSpPr>
        <p:spPr>
          <a:xfrm>
            <a:off x="2940337" y="596415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7" name="Cercle : creux 176">
            <a:extLst>
              <a:ext uri="{FF2B5EF4-FFF2-40B4-BE49-F238E27FC236}">
                <a16:creationId xmlns:a16="http://schemas.microsoft.com/office/drawing/2014/main" id="{4C90D12E-5EE4-4CA6-B246-549A5DB15BBE}"/>
              </a:ext>
            </a:extLst>
          </p:cNvPr>
          <p:cNvSpPr/>
          <p:nvPr/>
        </p:nvSpPr>
        <p:spPr>
          <a:xfrm>
            <a:off x="3146982" y="596111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8" name="Organigramme : Connecteur 177">
            <a:extLst>
              <a:ext uri="{FF2B5EF4-FFF2-40B4-BE49-F238E27FC236}">
                <a16:creationId xmlns:a16="http://schemas.microsoft.com/office/drawing/2014/main" id="{B20A989A-9674-4ABD-91BB-566884864C05}"/>
              </a:ext>
            </a:extLst>
          </p:cNvPr>
          <p:cNvSpPr/>
          <p:nvPr/>
        </p:nvSpPr>
        <p:spPr>
          <a:xfrm>
            <a:off x="2731947" y="596104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0" name="Organigramme : Connecteur 179">
            <a:extLst>
              <a:ext uri="{FF2B5EF4-FFF2-40B4-BE49-F238E27FC236}">
                <a16:creationId xmlns:a16="http://schemas.microsoft.com/office/drawing/2014/main" id="{7DAF176D-4F36-44C4-9F22-C62E1281CBDB}"/>
              </a:ext>
            </a:extLst>
          </p:cNvPr>
          <p:cNvSpPr/>
          <p:nvPr/>
        </p:nvSpPr>
        <p:spPr>
          <a:xfrm>
            <a:off x="2915454" y="627517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1" name="Cercle : creux 180">
            <a:extLst>
              <a:ext uri="{FF2B5EF4-FFF2-40B4-BE49-F238E27FC236}">
                <a16:creationId xmlns:a16="http://schemas.microsoft.com/office/drawing/2014/main" id="{0055E6B3-6CC9-4FAD-B939-6886799BF723}"/>
              </a:ext>
            </a:extLst>
          </p:cNvPr>
          <p:cNvSpPr/>
          <p:nvPr/>
        </p:nvSpPr>
        <p:spPr>
          <a:xfrm>
            <a:off x="3132147" y="627716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2" name="Organigramme : Connecteur 181">
            <a:extLst>
              <a:ext uri="{FF2B5EF4-FFF2-40B4-BE49-F238E27FC236}">
                <a16:creationId xmlns:a16="http://schemas.microsoft.com/office/drawing/2014/main" id="{0C5474EF-5014-49E6-9DA0-FC5C90A37106}"/>
              </a:ext>
            </a:extLst>
          </p:cNvPr>
          <p:cNvSpPr/>
          <p:nvPr/>
        </p:nvSpPr>
        <p:spPr>
          <a:xfrm>
            <a:off x="2707064" y="62720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4" name="Organigramme : Connecteur 183">
            <a:extLst>
              <a:ext uri="{FF2B5EF4-FFF2-40B4-BE49-F238E27FC236}">
                <a16:creationId xmlns:a16="http://schemas.microsoft.com/office/drawing/2014/main" id="{F6050A3A-4315-40C5-B043-68DF7A8F5AE2}"/>
              </a:ext>
            </a:extLst>
          </p:cNvPr>
          <p:cNvSpPr/>
          <p:nvPr/>
        </p:nvSpPr>
        <p:spPr>
          <a:xfrm>
            <a:off x="2924782" y="655510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5" name="Cercle : creux 184">
            <a:extLst>
              <a:ext uri="{FF2B5EF4-FFF2-40B4-BE49-F238E27FC236}">
                <a16:creationId xmlns:a16="http://schemas.microsoft.com/office/drawing/2014/main" id="{7941DF96-FC88-4DD4-BBFE-D649DE41CAFC}"/>
              </a:ext>
            </a:extLst>
          </p:cNvPr>
          <p:cNvSpPr/>
          <p:nvPr/>
        </p:nvSpPr>
        <p:spPr>
          <a:xfrm>
            <a:off x="3141475" y="655709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6" name="Organigramme : Connecteur 185">
            <a:extLst>
              <a:ext uri="{FF2B5EF4-FFF2-40B4-BE49-F238E27FC236}">
                <a16:creationId xmlns:a16="http://schemas.microsoft.com/office/drawing/2014/main" id="{A506E72C-CBD5-43E9-8234-206BEC7FAA41}"/>
              </a:ext>
            </a:extLst>
          </p:cNvPr>
          <p:cNvSpPr/>
          <p:nvPr/>
        </p:nvSpPr>
        <p:spPr>
          <a:xfrm>
            <a:off x="2716392" y="6552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cxnSp>
        <p:nvCxnSpPr>
          <p:cNvPr id="187" name="Connecteur droit 186">
            <a:extLst>
              <a:ext uri="{FF2B5EF4-FFF2-40B4-BE49-F238E27FC236}">
                <a16:creationId xmlns:a16="http://schemas.microsoft.com/office/drawing/2014/main" id="{2ECCCB87-7839-4106-98B2-0484B6032450}"/>
              </a:ext>
            </a:extLst>
          </p:cNvPr>
          <p:cNvCxnSpPr/>
          <p:nvPr/>
        </p:nvCxnSpPr>
        <p:spPr>
          <a:xfrm>
            <a:off x="3253105" y="3551576"/>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93" name="Organigramme : Connecteur 192">
            <a:extLst>
              <a:ext uri="{FF2B5EF4-FFF2-40B4-BE49-F238E27FC236}">
                <a16:creationId xmlns:a16="http://schemas.microsoft.com/office/drawing/2014/main" id="{63163CED-3795-4D64-ABB9-9522F4879E59}"/>
              </a:ext>
            </a:extLst>
          </p:cNvPr>
          <p:cNvSpPr/>
          <p:nvPr/>
        </p:nvSpPr>
        <p:spPr>
          <a:xfrm>
            <a:off x="2934114" y="47542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4" name="Cercle : creux 193">
            <a:extLst>
              <a:ext uri="{FF2B5EF4-FFF2-40B4-BE49-F238E27FC236}">
                <a16:creationId xmlns:a16="http://schemas.microsoft.com/office/drawing/2014/main" id="{AE220639-5022-41FC-B0B8-7BEEAD4F00CB}"/>
              </a:ext>
            </a:extLst>
          </p:cNvPr>
          <p:cNvSpPr/>
          <p:nvPr/>
        </p:nvSpPr>
        <p:spPr>
          <a:xfrm>
            <a:off x="3140759" y="475124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5" name="Organigramme : Connecteur 194">
            <a:extLst>
              <a:ext uri="{FF2B5EF4-FFF2-40B4-BE49-F238E27FC236}">
                <a16:creationId xmlns:a16="http://schemas.microsoft.com/office/drawing/2014/main" id="{ECAF2FA1-A084-4204-8286-83E4A061DEBA}"/>
              </a:ext>
            </a:extLst>
          </p:cNvPr>
          <p:cNvSpPr/>
          <p:nvPr/>
        </p:nvSpPr>
        <p:spPr>
          <a:xfrm>
            <a:off x="2725724" y="476050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2" name="Organigramme : Connecteur 191">
            <a:extLst>
              <a:ext uri="{FF2B5EF4-FFF2-40B4-BE49-F238E27FC236}">
                <a16:creationId xmlns:a16="http://schemas.microsoft.com/office/drawing/2014/main" id="{F0F3C219-4E8A-4BED-A448-F423716A044F}"/>
              </a:ext>
            </a:extLst>
          </p:cNvPr>
          <p:cNvSpPr/>
          <p:nvPr/>
        </p:nvSpPr>
        <p:spPr>
          <a:xfrm>
            <a:off x="2517338" y="47573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5" name="Organigramme : Connecteur 94">
            <a:extLst>
              <a:ext uri="{FF2B5EF4-FFF2-40B4-BE49-F238E27FC236}">
                <a16:creationId xmlns:a16="http://schemas.microsoft.com/office/drawing/2014/main" id="{A9630C16-2AFE-489B-ADE7-CB85EFE55A82}"/>
              </a:ext>
            </a:extLst>
          </p:cNvPr>
          <p:cNvSpPr/>
          <p:nvPr/>
        </p:nvSpPr>
        <p:spPr>
          <a:xfrm>
            <a:off x="2511122" y="576821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9" name="Organigramme : Connecteur 178">
            <a:extLst>
              <a:ext uri="{FF2B5EF4-FFF2-40B4-BE49-F238E27FC236}">
                <a16:creationId xmlns:a16="http://schemas.microsoft.com/office/drawing/2014/main" id="{E02CD97B-A9F2-4224-9FD6-AF836B3247F6}"/>
              </a:ext>
            </a:extLst>
          </p:cNvPr>
          <p:cNvSpPr/>
          <p:nvPr/>
        </p:nvSpPr>
        <p:spPr>
          <a:xfrm>
            <a:off x="2498678" y="627829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3" name="Organigramme : Connecteur 182">
            <a:extLst>
              <a:ext uri="{FF2B5EF4-FFF2-40B4-BE49-F238E27FC236}">
                <a16:creationId xmlns:a16="http://schemas.microsoft.com/office/drawing/2014/main" id="{D0BE6418-E920-468D-B7D7-EF4CF5DF99A0}"/>
              </a:ext>
            </a:extLst>
          </p:cNvPr>
          <p:cNvSpPr/>
          <p:nvPr/>
        </p:nvSpPr>
        <p:spPr>
          <a:xfrm>
            <a:off x="2508006" y="655823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3" name="Organigramme : Connecteur 82">
            <a:extLst>
              <a:ext uri="{FF2B5EF4-FFF2-40B4-BE49-F238E27FC236}">
                <a16:creationId xmlns:a16="http://schemas.microsoft.com/office/drawing/2014/main" id="{11DAACB9-3168-4E6D-A65E-9E2D8489B38F}"/>
              </a:ext>
            </a:extLst>
          </p:cNvPr>
          <p:cNvSpPr/>
          <p:nvPr/>
        </p:nvSpPr>
        <p:spPr>
          <a:xfrm>
            <a:off x="2206535" y="625150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4" name="Organigramme : Connecteur 83">
            <a:extLst>
              <a:ext uri="{FF2B5EF4-FFF2-40B4-BE49-F238E27FC236}">
                <a16:creationId xmlns:a16="http://schemas.microsoft.com/office/drawing/2014/main" id="{93F752B7-70EB-4FCE-92FE-19C512D03DD2}"/>
              </a:ext>
            </a:extLst>
          </p:cNvPr>
          <p:cNvSpPr/>
          <p:nvPr/>
        </p:nvSpPr>
        <p:spPr>
          <a:xfrm>
            <a:off x="2200320" y="6543870"/>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5" name="Organigramme : Connecteur 154">
            <a:extLst>
              <a:ext uri="{FF2B5EF4-FFF2-40B4-BE49-F238E27FC236}">
                <a16:creationId xmlns:a16="http://schemas.microsoft.com/office/drawing/2014/main" id="{48C7E0B2-4703-4569-AF23-CB15423236E1}"/>
              </a:ext>
            </a:extLst>
          </p:cNvPr>
          <p:cNvSpPr/>
          <p:nvPr/>
        </p:nvSpPr>
        <p:spPr>
          <a:xfrm>
            <a:off x="2717643" y="41519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6" name="Cercle : creux 165">
            <a:extLst>
              <a:ext uri="{FF2B5EF4-FFF2-40B4-BE49-F238E27FC236}">
                <a16:creationId xmlns:a16="http://schemas.microsoft.com/office/drawing/2014/main" id="{57E03B1F-246C-4609-8031-F75BB74005F0}"/>
              </a:ext>
            </a:extLst>
          </p:cNvPr>
          <p:cNvSpPr/>
          <p:nvPr/>
        </p:nvSpPr>
        <p:spPr>
          <a:xfrm>
            <a:off x="2508006" y="415640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6" name="Organigramme : Connecteur 195">
            <a:extLst>
              <a:ext uri="{FF2B5EF4-FFF2-40B4-BE49-F238E27FC236}">
                <a16:creationId xmlns:a16="http://schemas.microsoft.com/office/drawing/2014/main" id="{A89FB595-7B81-4683-9997-7496B263572E}"/>
              </a:ext>
            </a:extLst>
          </p:cNvPr>
          <p:cNvSpPr/>
          <p:nvPr/>
        </p:nvSpPr>
        <p:spPr>
          <a:xfrm>
            <a:off x="2903575" y="44380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7" name="Organigramme : Connecteur 196">
            <a:extLst>
              <a:ext uri="{FF2B5EF4-FFF2-40B4-BE49-F238E27FC236}">
                <a16:creationId xmlns:a16="http://schemas.microsoft.com/office/drawing/2014/main" id="{D49DA372-E878-418D-BFA2-A0A25C739477}"/>
              </a:ext>
            </a:extLst>
          </p:cNvPr>
          <p:cNvSpPr/>
          <p:nvPr/>
        </p:nvSpPr>
        <p:spPr>
          <a:xfrm>
            <a:off x="2720753" y="44349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8" name="Cercle : creux 197">
            <a:extLst>
              <a:ext uri="{FF2B5EF4-FFF2-40B4-BE49-F238E27FC236}">
                <a16:creationId xmlns:a16="http://schemas.microsoft.com/office/drawing/2014/main" id="{AF724CED-91CA-42E3-956D-AC477F823591}"/>
              </a:ext>
            </a:extLst>
          </p:cNvPr>
          <p:cNvSpPr/>
          <p:nvPr/>
        </p:nvSpPr>
        <p:spPr>
          <a:xfrm>
            <a:off x="2511116" y="44394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9" name="Organigramme : Connecteur 198">
            <a:extLst>
              <a:ext uri="{FF2B5EF4-FFF2-40B4-BE49-F238E27FC236}">
                <a16:creationId xmlns:a16="http://schemas.microsoft.com/office/drawing/2014/main" id="{0A227C04-C36C-42B7-BB21-3AD1FF8208E2}"/>
              </a:ext>
            </a:extLst>
          </p:cNvPr>
          <p:cNvSpPr/>
          <p:nvPr/>
        </p:nvSpPr>
        <p:spPr>
          <a:xfrm>
            <a:off x="4024326" y="655877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0" name="Organigramme : Connecteur 199">
            <a:extLst>
              <a:ext uri="{FF2B5EF4-FFF2-40B4-BE49-F238E27FC236}">
                <a16:creationId xmlns:a16="http://schemas.microsoft.com/office/drawing/2014/main" id="{71638288-19AE-4E2A-AA1C-030CE4E68E06}"/>
              </a:ext>
            </a:extLst>
          </p:cNvPr>
          <p:cNvSpPr/>
          <p:nvPr/>
        </p:nvSpPr>
        <p:spPr>
          <a:xfrm>
            <a:off x="4269414" y="6562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1" name="Cercle : creux 200">
            <a:extLst>
              <a:ext uri="{FF2B5EF4-FFF2-40B4-BE49-F238E27FC236}">
                <a16:creationId xmlns:a16="http://schemas.microsoft.com/office/drawing/2014/main" id="{E32C07F5-037C-4F21-9F41-383CF97F79C9}"/>
              </a:ext>
            </a:extLst>
          </p:cNvPr>
          <p:cNvSpPr/>
          <p:nvPr/>
        </p:nvSpPr>
        <p:spPr>
          <a:xfrm>
            <a:off x="4511471" y="655227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6" name="Organigramme : Connecteur 75">
            <a:extLst>
              <a:ext uri="{FF2B5EF4-FFF2-40B4-BE49-F238E27FC236}">
                <a16:creationId xmlns:a16="http://schemas.microsoft.com/office/drawing/2014/main" id="{176A1A47-7165-4225-B04A-055C8A321151}"/>
              </a:ext>
            </a:extLst>
          </p:cNvPr>
          <p:cNvSpPr/>
          <p:nvPr/>
        </p:nvSpPr>
        <p:spPr>
          <a:xfrm>
            <a:off x="3758981" y="550649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4" name="Organigramme : Connecteur 93">
            <a:extLst>
              <a:ext uri="{FF2B5EF4-FFF2-40B4-BE49-F238E27FC236}">
                <a16:creationId xmlns:a16="http://schemas.microsoft.com/office/drawing/2014/main" id="{0CC85A54-8C38-4C75-89C5-44AE798468FF}"/>
              </a:ext>
            </a:extLst>
          </p:cNvPr>
          <p:cNvSpPr/>
          <p:nvPr/>
        </p:nvSpPr>
        <p:spPr>
          <a:xfrm>
            <a:off x="3758981" y="56155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5" name="Organigramme : Connecteur 74">
            <a:extLst>
              <a:ext uri="{FF2B5EF4-FFF2-40B4-BE49-F238E27FC236}">
                <a16:creationId xmlns:a16="http://schemas.microsoft.com/office/drawing/2014/main" id="{05E12543-408E-4BCA-AB21-DD2B6D83C7DA}"/>
              </a:ext>
            </a:extLst>
          </p:cNvPr>
          <p:cNvSpPr/>
          <p:nvPr/>
        </p:nvSpPr>
        <p:spPr>
          <a:xfrm>
            <a:off x="3758981" y="575516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3" name="Organigramme : Connecteur 142">
            <a:extLst>
              <a:ext uri="{FF2B5EF4-FFF2-40B4-BE49-F238E27FC236}">
                <a16:creationId xmlns:a16="http://schemas.microsoft.com/office/drawing/2014/main" id="{2EEC295F-5264-47BB-A06B-D966B6644FA6}"/>
              </a:ext>
            </a:extLst>
          </p:cNvPr>
          <p:cNvSpPr/>
          <p:nvPr/>
        </p:nvSpPr>
        <p:spPr>
          <a:xfrm>
            <a:off x="3726552" y="593426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4" name="Cercle : creux 203">
            <a:extLst>
              <a:ext uri="{FF2B5EF4-FFF2-40B4-BE49-F238E27FC236}">
                <a16:creationId xmlns:a16="http://schemas.microsoft.com/office/drawing/2014/main" id="{0208701B-2355-4538-BF8B-320C05B37186}"/>
              </a:ext>
            </a:extLst>
          </p:cNvPr>
          <p:cNvSpPr/>
          <p:nvPr/>
        </p:nvSpPr>
        <p:spPr>
          <a:xfrm>
            <a:off x="3995813" y="536825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05" name="Organigramme : Connecteur 204">
            <a:extLst>
              <a:ext uri="{FF2B5EF4-FFF2-40B4-BE49-F238E27FC236}">
                <a16:creationId xmlns:a16="http://schemas.microsoft.com/office/drawing/2014/main" id="{8E475F84-F3FB-4A83-89C4-B16241E23E05}"/>
              </a:ext>
            </a:extLst>
          </p:cNvPr>
          <p:cNvSpPr/>
          <p:nvPr/>
        </p:nvSpPr>
        <p:spPr>
          <a:xfrm>
            <a:off x="4000093" y="550876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6" name="Organigramme : Connecteur 205">
            <a:extLst>
              <a:ext uri="{FF2B5EF4-FFF2-40B4-BE49-F238E27FC236}">
                <a16:creationId xmlns:a16="http://schemas.microsoft.com/office/drawing/2014/main" id="{A1E5DB7A-E278-4A17-8990-D10C5845C58C}"/>
              </a:ext>
            </a:extLst>
          </p:cNvPr>
          <p:cNvSpPr/>
          <p:nvPr/>
        </p:nvSpPr>
        <p:spPr>
          <a:xfrm>
            <a:off x="4000093" y="56178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7" name="Organigramme : Connecteur 206">
            <a:extLst>
              <a:ext uri="{FF2B5EF4-FFF2-40B4-BE49-F238E27FC236}">
                <a16:creationId xmlns:a16="http://schemas.microsoft.com/office/drawing/2014/main" id="{E186D06C-AE3E-49DB-A4C5-C8B59E2E127A}"/>
              </a:ext>
            </a:extLst>
          </p:cNvPr>
          <p:cNvSpPr/>
          <p:nvPr/>
        </p:nvSpPr>
        <p:spPr>
          <a:xfrm>
            <a:off x="4000093" y="5757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8" name="Cercle : creux 217">
            <a:extLst>
              <a:ext uri="{FF2B5EF4-FFF2-40B4-BE49-F238E27FC236}">
                <a16:creationId xmlns:a16="http://schemas.microsoft.com/office/drawing/2014/main" id="{F6AC672A-EBAF-4229-89E9-5F80776E4513}"/>
              </a:ext>
            </a:extLst>
          </p:cNvPr>
          <p:cNvSpPr/>
          <p:nvPr/>
        </p:nvSpPr>
        <p:spPr>
          <a:xfrm>
            <a:off x="4259534" y="548884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2" name="Organigramme : Connecteur 211">
            <a:extLst>
              <a:ext uri="{FF2B5EF4-FFF2-40B4-BE49-F238E27FC236}">
                <a16:creationId xmlns:a16="http://schemas.microsoft.com/office/drawing/2014/main" id="{9576F6F2-C12E-4D5B-8A7B-F29D778AAD63}"/>
              </a:ext>
            </a:extLst>
          </p:cNvPr>
          <p:cNvSpPr/>
          <p:nvPr/>
        </p:nvSpPr>
        <p:spPr>
          <a:xfrm>
            <a:off x="4255862" y="561121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3" name="Organigramme : Connecteur 212">
            <a:extLst>
              <a:ext uri="{FF2B5EF4-FFF2-40B4-BE49-F238E27FC236}">
                <a16:creationId xmlns:a16="http://schemas.microsoft.com/office/drawing/2014/main" id="{4BEEDB64-BFDF-4D94-A374-626E89AA0695}"/>
              </a:ext>
            </a:extLst>
          </p:cNvPr>
          <p:cNvSpPr/>
          <p:nvPr/>
        </p:nvSpPr>
        <p:spPr>
          <a:xfrm>
            <a:off x="4255862" y="575080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9" name="Cercle : creux 218">
            <a:extLst>
              <a:ext uri="{FF2B5EF4-FFF2-40B4-BE49-F238E27FC236}">
                <a16:creationId xmlns:a16="http://schemas.microsoft.com/office/drawing/2014/main" id="{1B434291-7812-43AD-94DE-8A237BE09F3F}"/>
              </a:ext>
            </a:extLst>
          </p:cNvPr>
          <p:cNvSpPr/>
          <p:nvPr/>
        </p:nvSpPr>
        <p:spPr>
          <a:xfrm>
            <a:off x="4515302" y="562931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7" name="Organigramme : Connecteur 216">
            <a:extLst>
              <a:ext uri="{FF2B5EF4-FFF2-40B4-BE49-F238E27FC236}">
                <a16:creationId xmlns:a16="http://schemas.microsoft.com/office/drawing/2014/main" id="{A4285E70-9742-41C0-AD6B-0939174A221D}"/>
              </a:ext>
            </a:extLst>
          </p:cNvPr>
          <p:cNvSpPr/>
          <p:nvPr/>
        </p:nvSpPr>
        <p:spPr>
          <a:xfrm>
            <a:off x="4514284" y="575876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0" name="Organigramme : Connecteur 219">
            <a:extLst>
              <a:ext uri="{FF2B5EF4-FFF2-40B4-BE49-F238E27FC236}">
                <a16:creationId xmlns:a16="http://schemas.microsoft.com/office/drawing/2014/main" id="{CEEE53CE-7874-4221-9552-B50218EB2697}"/>
              </a:ext>
            </a:extLst>
          </p:cNvPr>
          <p:cNvSpPr/>
          <p:nvPr/>
        </p:nvSpPr>
        <p:spPr>
          <a:xfrm>
            <a:off x="4029624" y="504138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1" name="Organigramme : Connecteur 220">
            <a:extLst>
              <a:ext uri="{FF2B5EF4-FFF2-40B4-BE49-F238E27FC236}">
                <a16:creationId xmlns:a16="http://schemas.microsoft.com/office/drawing/2014/main" id="{D8979FD5-29B1-40CE-9AE5-0459A75B18C6}"/>
              </a:ext>
            </a:extLst>
          </p:cNvPr>
          <p:cNvSpPr/>
          <p:nvPr/>
        </p:nvSpPr>
        <p:spPr>
          <a:xfrm>
            <a:off x="4269489" y="50466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2" name="Organigramme : Connecteur 221">
            <a:extLst>
              <a:ext uri="{FF2B5EF4-FFF2-40B4-BE49-F238E27FC236}">
                <a16:creationId xmlns:a16="http://schemas.microsoft.com/office/drawing/2014/main" id="{4E6F521F-C973-45C6-BDEC-ED3295225C63}"/>
              </a:ext>
            </a:extLst>
          </p:cNvPr>
          <p:cNvSpPr/>
          <p:nvPr/>
        </p:nvSpPr>
        <p:spPr>
          <a:xfrm>
            <a:off x="4508033" y="505065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6" name="Cercle : creux 225">
            <a:extLst>
              <a:ext uri="{FF2B5EF4-FFF2-40B4-BE49-F238E27FC236}">
                <a16:creationId xmlns:a16="http://schemas.microsoft.com/office/drawing/2014/main" id="{9B2A3C06-FC15-42DD-9A9D-FB7BE5F7318E}"/>
              </a:ext>
            </a:extLst>
          </p:cNvPr>
          <p:cNvSpPr/>
          <p:nvPr/>
        </p:nvSpPr>
        <p:spPr>
          <a:xfrm>
            <a:off x="4509720" y="475256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27" name="Organigramme : Connecteur 226">
            <a:extLst>
              <a:ext uri="{FF2B5EF4-FFF2-40B4-BE49-F238E27FC236}">
                <a16:creationId xmlns:a16="http://schemas.microsoft.com/office/drawing/2014/main" id="{44A2E734-FF58-496B-839A-68B319A45392}"/>
              </a:ext>
            </a:extLst>
          </p:cNvPr>
          <p:cNvSpPr/>
          <p:nvPr/>
        </p:nvSpPr>
        <p:spPr>
          <a:xfrm>
            <a:off x="4026979" y="47564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8" name="Organigramme : Connecteur 227">
            <a:extLst>
              <a:ext uri="{FF2B5EF4-FFF2-40B4-BE49-F238E27FC236}">
                <a16:creationId xmlns:a16="http://schemas.microsoft.com/office/drawing/2014/main" id="{27A22B78-F60D-4A6B-A7DE-8570047D3817}"/>
              </a:ext>
            </a:extLst>
          </p:cNvPr>
          <p:cNvSpPr/>
          <p:nvPr/>
        </p:nvSpPr>
        <p:spPr>
          <a:xfrm>
            <a:off x="4266844" y="476175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9" name="Cercle : creux 228">
            <a:extLst>
              <a:ext uri="{FF2B5EF4-FFF2-40B4-BE49-F238E27FC236}">
                <a16:creationId xmlns:a16="http://schemas.microsoft.com/office/drawing/2014/main" id="{985AC41C-9FCA-4BAC-A1A6-22CF064D5AAD}"/>
              </a:ext>
            </a:extLst>
          </p:cNvPr>
          <p:cNvSpPr/>
          <p:nvPr/>
        </p:nvSpPr>
        <p:spPr>
          <a:xfrm>
            <a:off x="4511041" y="44358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0" name="Organigramme : Connecteur 229">
            <a:extLst>
              <a:ext uri="{FF2B5EF4-FFF2-40B4-BE49-F238E27FC236}">
                <a16:creationId xmlns:a16="http://schemas.microsoft.com/office/drawing/2014/main" id="{16125815-C8BF-4DDE-BFDD-8E010CCB14E2}"/>
              </a:ext>
            </a:extLst>
          </p:cNvPr>
          <p:cNvSpPr/>
          <p:nvPr/>
        </p:nvSpPr>
        <p:spPr>
          <a:xfrm>
            <a:off x="4028300" y="443972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2" name="Cercle : creux 231">
            <a:extLst>
              <a:ext uri="{FF2B5EF4-FFF2-40B4-BE49-F238E27FC236}">
                <a16:creationId xmlns:a16="http://schemas.microsoft.com/office/drawing/2014/main" id="{4FE1255F-ED09-459D-8123-C587C7B5519D}"/>
              </a:ext>
            </a:extLst>
          </p:cNvPr>
          <p:cNvSpPr/>
          <p:nvPr/>
        </p:nvSpPr>
        <p:spPr>
          <a:xfrm>
            <a:off x="4269855" y="44411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3" name="Cercle : creux 232">
            <a:extLst>
              <a:ext uri="{FF2B5EF4-FFF2-40B4-BE49-F238E27FC236}">
                <a16:creationId xmlns:a16="http://schemas.microsoft.com/office/drawing/2014/main" id="{1476D380-0887-4164-964C-4E9A3AB0B41A}"/>
              </a:ext>
            </a:extLst>
          </p:cNvPr>
          <p:cNvSpPr/>
          <p:nvPr/>
        </p:nvSpPr>
        <p:spPr>
          <a:xfrm>
            <a:off x="4511045" y="414958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4" name="Organigramme : Connecteur 233">
            <a:extLst>
              <a:ext uri="{FF2B5EF4-FFF2-40B4-BE49-F238E27FC236}">
                <a16:creationId xmlns:a16="http://schemas.microsoft.com/office/drawing/2014/main" id="{2BC09E01-87E0-449C-BA97-22AC327AED10}"/>
              </a:ext>
            </a:extLst>
          </p:cNvPr>
          <p:cNvSpPr/>
          <p:nvPr/>
        </p:nvSpPr>
        <p:spPr>
          <a:xfrm>
            <a:off x="4028304" y="415347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5" name="Organigramme : Connecteur 234">
            <a:extLst>
              <a:ext uri="{FF2B5EF4-FFF2-40B4-BE49-F238E27FC236}">
                <a16:creationId xmlns:a16="http://schemas.microsoft.com/office/drawing/2014/main" id="{EA4733E8-E294-4131-AEA5-98C813B400FA}"/>
              </a:ext>
            </a:extLst>
          </p:cNvPr>
          <p:cNvSpPr/>
          <p:nvPr/>
        </p:nvSpPr>
        <p:spPr>
          <a:xfrm>
            <a:off x="4268169" y="415877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6" name="Organigramme : Connecteur 235">
            <a:extLst>
              <a:ext uri="{FF2B5EF4-FFF2-40B4-BE49-F238E27FC236}">
                <a16:creationId xmlns:a16="http://schemas.microsoft.com/office/drawing/2014/main" id="{646BC01B-8CDC-4729-9615-F8CA8C949DB8}"/>
              </a:ext>
            </a:extLst>
          </p:cNvPr>
          <p:cNvSpPr/>
          <p:nvPr/>
        </p:nvSpPr>
        <p:spPr>
          <a:xfrm>
            <a:off x="5368958" y="59790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7" name="Organigramme : Connecteur 236">
            <a:extLst>
              <a:ext uri="{FF2B5EF4-FFF2-40B4-BE49-F238E27FC236}">
                <a16:creationId xmlns:a16="http://schemas.microsoft.com/office/drawing/2014/main" id="{4DDFECCC-E8D5-4265-8C0A-1852E94D99FE}"/>
              </a:ext>
            </a:extLst>
          </p:cNvPr>
          <p:cNvSpPr/>
          <p:nvPr/>
        </p:nvSpPr>
        <p:spPr>
          <a:xfrm>
            <a:off x="5609792" y="597589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4" name="Cercle : creux 243">
            <a:extLst>
              <a:ext uri="{FF2B5EF4-FFF2-40B4-BE49-F238E27FC236}">
                <a16:creationId xmlns:a16="http://schemas.microsoft.com/office/drawing/2014/main" id="{671B7D81-4925-4779-8AFC-D05B5AAAE97C}"/>
              </a:ext>
            </a:extLst>
          </p:cNvPr>
          <p:cNvSpPr/>
          <p:nvPr/>
        </p:nvSpPr>
        <p:spPr>
          <a:xfrm>
            <a:off x="5624307" y="562402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6" name="Cercle : creux 245">
            <a:extLst>
              <a:ext uri="{FF2B5EF4-FFF2-40B4-BE49-F238E27FC236}">
                <a16:creationId xmlns:a16="http://schemas.microsoft.com/office/drawing/2014/main" id="{372117E5-9BE8-48DC-AB5B-73B924E111F4}"/>
              </a:ext>
            </a:extLst>
          </p:cNvPr>
          <p:cNvSpPr/>
          <p:nvPr/>
        </p:nvSpPr>
        <p:spPr>
          <a:xfrm>
            <a:off x="5097119" y="54843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7" name="Cercle : creux 246">
            <a:extLst>
              <a:ext uri="{FF2B5EF4-FFF2-40B4-BE49-F238E27FC236}">
                <a16:creationId xmlns:a16="http://schemas.microsoft.com/office/drawing/2014/main" id="{1061E553-6257-4B18-8C79-E9949A225C39}"/>
              </a:ext>
            </a:extLst>
          </p:cNvPr>
          <p:cNvSpPr/>
          <p:nvPr/>
        </p:nvSpPr>
        <p:spPr>
          <a:xfrm>
            <a:off x="5378125" y="50362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2" name="Cercle : creux 241">
            <a:extLst>
              <a:ext uri="{FF2B5EF4-FFF2-40B4-BE49-F238E27FC236}">
                <a16:creationId xmlns:a16="http://schemas.microsoft.com/office/drawing/2014/main" id="{38ACDC06-564B-4E21-91A8-3B88366B3B00}"/>
              </a:ext>
            </a:extLst>
          </p:cNvPr>
          <p:cNvSpPr/>
          <p:nvPr/>
        </p:nvSpPr>
        <p:spPr>
          <a:xfrm>
            <a:off x="5100469" y="56149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9" name="Organigramme : Connecteur 238">
            <a:extLst>
              <a:ext uri="{FF2B5EF4-FFF2-40B4-BE49-F238E27FC236}">
                <a16:creationId xmlns:a16="http://schemas.microsoft.com/office/drawing/2014/main" id="{D56B5344-3C3C-4941-80FE-D1D28DA83315}"/>
              </a:ext>
            </a:extLst>
          </p:cNvPr>
          <p:cNvSpPr/>
          <p:nvPr/>
        </p:nvSpPr>
        <p:spPr>
          <a:xfrm>
            <a:off x="5100469" y="576065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8" name="Organigramme : Connecteur 237">
            <a:extLst>
              <a:ext uri="{FF2B5EF4-FFF2-40B4-BE49-F238E27FC236}">
                <a16:creationId xmlns:a16="http://schemas.microsoft.com/office/drawing/2014/main" id="{D207E09E-5CC2-4CCB-8714-EB332C5B8C44}"/>
              </a:ext>
            </a:extLst>
          </p:cNvPr>
          <p:cNvSpPr/>
          <p:nvPr/>
        </p:nvSpPr>
        <p:spPr>
          <a:xfrm>
            <a:off x="5064658" y="594598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3" name="Cercle : creux 242">
            <a:extLst>
              <a:ext uri="{FF2B5EF4-FFF2-40B4-BE49-F238E27FC236}">
                <a16:creationId xmlns:a16="http://schemas.microsoft.com/office/drawing/2014/main" id="{33913087-217A-4A45-A1FB-EC6C13DFD23E}"/>
              </a:ext>
            </a:extLst>
          </p:cNvPr>
          <p:cNvSpPr/>
          <p:nvPr/>
        </p:nvSpPr>
        <p:spPr>
          <a:xfrm>
            <a:off x="5371427" y="562235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0" name="Organigramme : Connecteur 239">
            <a:extLst>
              <a:ext uri="{FF2B5EF4-FFF2-40B4-BE49-F238E27FC236}">
                <a16:creationId xmlns:a16="http://schemas.microsoft.com/office/drawing/2014/main" id="{24E28D1B-44CA-468D-BD1D-BD387FFBD2E5}"/>
              </a:ext>
            </a:extLst>
          </p:cNvPr>
          <p:cNvSpPr/>
          <p:nvPr/>
        </p:nvSpPr>
        <p:spPr>
          <a:xfrm>
            <a:off x="5375655" y="576966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1" name="Organigramme : Connecteur 240">
            <a:extLst>
              <a:ext uri="{FF2B5EF4-FFF2-40B4-BE49-F238E27FC236}">
                <a16:creationId xmlns:a16="http://schemas.microsoft.com/office/drawing/2014/main" id="{3694B76E-4F62-4B3C-B640-9BA7638C5C4C}"/>
              </a:ext>
            </a:extLst>
          </p:cNvPr>
          <p:cNvSpPr/>
          <p:nvPr/>
        </p:nvSpPr>
        <p:spPr>
          <a:xfrm>
            <a:off x="5611465" y="577157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9" name="Organigramme : Connecteur 248">
            <a:extLst>
              <a:ext uri="{FF2B5EF4-FFF2-40B4-BE49-F238E27FC236}">
                <a16:creationId xmlns:a16="http://schemas.microsoft.com/office/drawing/2014/main" id="{643CBD7F-0523-4FE8-AE63-55621CCD9E22}"/>
              </a:ext>
            </a:extLst>
          </p:cNvPr>
          <p:cNvSpPr/>
          <p:nvPr/>
        </p:nvSpPr>
        <p:spPr>
          <a:xfrm>
            <a:off x="5058099" y="653142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0" name="Organigramme : Connecteur 249">
            <a:extLst>
              <a:ext uri="{FF2B5EF4-FFF2-40B4-BE49-F238E27FC236}">
                <a16:creationId xmlns:a16="http://schemas.microsoft.com/office/drawing/2014/main" id="{480FF83E-2BE9-401F-BA18-57A417F01617}"/>
              </a:ext>
            </a:extLst>
          </p:cNvPr>
          <p:cNvSpPr/>
          <p:nvPr/>
        </p:nvSpPr>
        <p:spPr>
          <a:xfrm>
            <a:off x="5372479" y="65503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1" name="Organigramme : Connecteur 250">
            <a:extLst>
              <a:ext uri="{FF2B5EF4-FFF2-40B4-BE49-F238E27FC236}">
                <a16:creationId xmlns:a16="http://schemas.microsoft.com/office/drawing/2014/main" id="{08B8DD2C-4BC8-46C5-BC81-4649F727EAE5}"/>
              </a:ext>
            </a:extLst>
          </p:cNvPr>
          <p:cNvSpPr/>
          <p:nvPr/>
        </p:nvSpPr>
        <p:spPr>
          <a:xfrm>
            <a:off x="5617567" y="65540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2" name="Organigramme : Connecteur 251">
            <a:extLst>
              <a:ext uri="{FF2B5EF4-FFF2-40B4-BE49-F238E27FC236}">
                <a16:creationId xmlns:a16="http://schemas.microsoft.com/office/drawing/2014/main" id="{A3103888-40AA-4CF1-914B-B0186059CAED}"/>
              </a:ext>
            </a:extLst>
          </p:cNvPr>
          <p:cNvSpPr/>
          <p:nvPr/>
        </p:nvSpPr>
        <p:spPr>
          <a:xfrm>
            <a:off x="5065917" y="6240985"/>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3" name="Organigramme : Connecteur 252">
            <a:extLst>
              <a:ext uri="{FF2B5EF4-FFF2-40B4-BE49-F238E27FC236}">
                <a16:creationId xmlns:a16="http://schemas.microsoft.com/office/drawing/2014/main" id="{4B600AA5-8218-4950-AEE4-6A5E2544C736}"/>
              </a:ext>
            </a:extLst>
          </p:cNvPr>
          <p:cNvSpPr/>
          <p:nvPr/>
        </p:nvSpPr>
        <p:spPr>
          <a:xfrm>
            <a:off x="5377505" y="62589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5" name="Cercle : creux 254">
            <a:extLst>
              <a:ext uri="{FF2B5EF4-FFF2-40B4-BE49-F238E27FC236}">
                <a16:creationId xmlns:a16="http://schemas.microsoft.com/office/drawing/2014/main" id="{A36B81FA-9145-4259-AD71-DCBDE227FDF2}"/>
              </a:ext>
            </a:extLst>
          </p:cNvPr>
          <p:cNvSpPr/>
          <p:nvPr/>
        </p:nvSpPr>
        <p:spPr>
          <a:xfrm>
            <a:off x="5627658" y="626210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6" name="Cercle : creux 255">
            <a:extLst>
              <a:ext uri="{FF2B5EF4-FFF2-40B4-BE49-F238E27FC236}">
                <a16:creationId xmlns:a16="http://schemas.microsoft.com/office/drawing/2014/main" id="{FA78E439-ED55-4F60-A60F-7D7A7A7F875D}"/>
              </a:ext>
            </a:extLst>
          </p:cNvPr>
          <p:cNvSpPr/>
          <p:nvPr/>
        </p:nvSpPr>
        <p:spPr>
          <a:xfrm>
            <a:off x="5049307" y="499475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7" name="Cercle : creux 256">
            <a:extLst>
              <a:ext uri="{FF2B5EF4-FFF2-40B4-BE49-F238E27FC236}">
                <a16:creationId xmlns:a16="http://schemas.microsoft.com/office/drawing/2014/main" id="{A2BDF78B-479E-4CA7-8CFB-987DED6E247F}"/>
              </a:ext>
            </a:extLst>
          </p:cNvPr>
          <p:cNvSpPr/>
          <p:nvPr/>
        </p:nvSpPr>
        <p:spPr>
          <a:xfrm>
            <a:off x="5619286" y="504122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8" name="Cercle : creux 257">
            <a:extLst>
              <a:ext uri="{FF2B5EF4-FFF2-40B4-BE49-F238E27FC236}">
                <a16:creationId xmlns:a16="http://schemas.microsoft.com/office/drawing/2014/main" id="{4EC2D7DF-2EEB-4C30-B717-70B9B4264AB4}"/>
              </a:ext>
            </a:extLst>
          </p:cNvPr>
          <p:cNvSpPr/>
          <p:nvPr/>
        </p:nvSpPr>
        <p:spPr>
          <a:xfrm>
            <a:off x="5379795" y="47514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9" name="Cercle : creux 258">
            <a:extLst>
              <a:ext uri="{FF2B5EF4-FFF2-40B4-BE49-F238E27FC236}">
                <a16:creationId xmlns:a16="http://schemas.microsoft.com/office/drawing/2014/main" id="{95363AF1-5A6D-4ABC-AF39-2B288216D25B}"/>
              </a:ext>
            </a:extLst>
          </p:cNvPr>
          <p:cNvSpPr/>
          <p:nvPr/>
        </p:nvSpPr>
        <p:spPr>
          <a:xfrm>
            <a:off x="5050977" y="47100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0" name="Cercle : creux 259">
            <a:extLst>
              <a:ext uri="{FF2B5EF4-FFF2-40B4-BE49-F238E27FC236}">
                <a16:creationId xmlns:a16="http://schemas.microsoft.com/office/drawing/2014/main" id="{E698FC9C-5704-445A-94FC-ADF8F6C44E54}"/>
              </a:ext>
            </a:extLst>
          </p:cNvPr>
          <p:cNvSpPr/>
          <p:nvPr/>
        </p:nvSpPr>
        <p:spPr>
          <a:xfrm>
            <a:off x="5620956" y="47565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1" name="Cercle : creux 260">
            <a:extLst>
              <a:ext uri="{FF2B5EF4-FFF2-40B4-BE49-F238E27FC236}">
                <a16:creationId xmlns:a16="http://schemas.microsoft.com/office/drawing/2014/main" id="{AA2A548D-8D60-4F82-82AE-75DA5562AA7B}"/>
              </a:ext>
            </a:extLst>
          </p:cNvPr>
          <p:cNvSpPr/>
          <p:nvPr/>
        </p:nvSpPr>
        <p:spPr>
          <a:xfrm>
            <a:off x="5376446" y="44466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2" name="Cercle : creux 261">
            <a:extLst>
              <a:ext uri="{FF2B5EF4-FFF2-40B4-BE49-F238E27FC236}">
                <a16:creationId xmlns:a16="http://schemas.microsoft.com/office/drawing/2014/main" id="{A3AEE2CA-56AF-4044-8E4C-2A35A982BA03}"/>
              </a:ext>
            </a:extLst>
          </p:cNvPr>
          <p:cNvSpPr/>
          <p:nvPr/>
        </p:nvSpPr>
        <p:spPr>
          <a:xfrm>
            <a:off x="5047628" y="44052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4" name="Cercle : creux 263">
            <a:extLst>
              <a:ext uri="{FF2B5EF4-FFF2-40B4-BE49-F238E27FC236}">
                <a16:creationId xmlns:a16="http://schemas.microsoft.com/office/drawing/2014/main" id="{483B5A14-34EF-4B10-9E6C-EB351CF25A75}"/>
              </a:ext>
            </a:extLst>
          </p:cNvPr>
          <p:cNvSpPr/>
          <p:nvPr/>
        </p:nvSpPr>
        <p:spPr>
          <a:xfrm>
            <a:off x="5381471" y="416032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5" name="Cercle : creux 264">
            <a:extLst>
              <a:ext uri="{FF2B5EF4-FFF2-40B4-BE49-F238E27FC236}">
                <a16:creationId xmlns:a16="http://schemas.microsoft.com/office/drawing/2014/main" id="{A4F93541-2333-4B3C-A7E5-2F043E6D3C3F}"/>
              </a:ext>
            </a:extLst>
          </p:cNvPr>
          <p:cNvSpPr/>
          <p:nvPr/>
        </p:nvSpPr>
        <p:spPr>
          <a:xfrm>
            <a:off x="5047629" y="41238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8" name="Cercle : creux 267">
            <a:extLst>
              <a:ext uri="{FF2B5EF4-FFF2-40B4-BE49-F238E27FC236}">
                <a16:creationId xmlns:a16="http://schemas.microsoft.com/office/drawing/2014/main" id="{7ADC93E5-E823-4652-B396-ADC14FEB7A41}"/>
              </a:ext>
            </a:extLst>
          </p:cNvPr>
          <p:cNvSpPr/>
          <p:nvPr/>
        </p:nvSpPr>
        <p:spPr>
          <a:xfrm>
            <a:off x="5049304" y="38442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9" name="Cercle : creux 268">
            <a:extLst>
              <a:ext uri="{FF2B5EF4-FFF2-40B4-BE49-F238E27FC236}">
                <a16:creationId xmlns:a16="http://schemas.microsoft.com/office/drawing/2014/main" id="{3E97DB8D-3243-4FDA-BAAC-1AEC50F3E550}"/>
              </a:ext>
            </a:extLst>
          </p:cNvPr>
          <p:cNvSpPr/>
          <p:nvPr/>
        </p:nvSpPr>
        <p:spPr>
          <a:xfrm>
            <a:off x="5619283" y="38906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1" name="Cercle : creux 270">
            <a:extLst>
              <a:ext uri="{FF2B5EF4-FFF2-40B4-BE49-F238E27FC236}">
                <a16:creationId xmlns:a16="http://schemas.microsoft.com/office/drawing/2014/main" id="{260C9110-7A42-4846-B448-273F13C8177E}"/>
              </a:ext>
            </a:extLst>
          </p:cNvPr>
          <p:cNvSpPr/>
          <p:nvPr/>
        </p:nvSpPr>
        <p:spPr>
          <a:xfrm>
            <a:off x="5050980" y="35394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2" name="Cercle : creux 271">
            <a:extLst>
              <a:ext uri="{FF2B5EF4-FFF2-40B4-BE49-F238E27FC236}">
                <a16:creationId xmlns:a16="http://schemas.microsoft.com/office/drawing/2014/main" id="{0956993E-C1E6-4843-855E-B8110D330FE4}"/>
              </a:ext>
            </a:extLst>
          </p:cNvPr>
          <p:cNvSpPr/>
          <p:nvPr/>
        </p:nvSpPr>
        <p:spPr>
          <a:xfrm>
            <a:off x="5620959" y="35858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4" name="Organigramme : Connecteur 273">
            <a:extLst>
              <a:ext uri="{FF2B5EF4-FFF2-40B4-BE49-F238E27FC236}">
                <a16:creationId xmlns:a16="http://schemas.microsoft.com/office/drawing/2014/main" id="{F1E1E301-7B4D-4342-8577-D444B65EBF4C}"/>
              </a:ext>
            </a:extLst>
          </p:cNvPr>
          <p:cNvSpPr/>
          <p:nvPr/>
        </p:nvSpPr>
        <p:spPr>
          <a:xfrm>
            <a:off x="6429245" y="65487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5" name="Organigramme : Connecteur 274">
            <a:extLst>
              <a:ext uri="{FF2B5EF4-FFF2-40B4-BE49-F238E27FC236}">
                <a16:creationId xmlns:a16="http://schemas.microsoft.com/office/drawing/2014/main" id="{88D6C5A1-47CE-4FFF-AD83-F438F3F03FE8}"/>
              </a:ext>
            </a:extLst>
          </p:cNvPr>
          <p:cNvSpPr/>
          <p:nvPr/>
        </p:nvSpPr>
        <p:spPr>
          <a:xfrm>
            <a:off x="6677682" y="654903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3" name="Organigramme : Connecteur 272">
            <a:extLst>
              <a:ext uri="{FF2B5EF4-FFF2-40B4-BE49-F238E27FC236}">
                <a16:creationId xmlns:a16="http://schemas.microsoft.com/office/drawing/2014/main" id="{0B362BE8-1711-4441-8EE5-C0940330452D}"/>
              </a:ext>
            </a:extLst>
          </p:cNvPr>
          <p:cNvSpPr/>
          <p:nvPr/>
        </p:nvSpPr>
        <p:spPr>
          <a:xfrm>
            <a:off x="6141657" y="652305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6" name="Organigramme : Connecteur 275">
            <a:extLst>
              <a:ext uri="{FF2B5EF4-FFF2-40B4-BE49-F238E27FC236}">
                <a16:creationId xmlns:a16="http://schemas.microsoft.com/office/drawing/2014/main" id="{7CC6B45B-DE0E-4963-A8E8-1527B404D2BA}"/>
              </a:ext>
            </a:extLst>
          </p:cNvPr>
          <p:cNvSpPr/>
          <p:nvPr/>
        </p:nvSpPr>
        <p:spPr>
          <a:xfrm>
            <a:off x="6427565" y="62489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8" name="Organigramme : Connecteur 277">
            <a:extLst>
              <a:ext uri="{FF2B5EF4-FFF2-40B4-BE49-F238E27FC236}">
                <a16:creationId xmlns:a16="http://schemas.microsoft.com/office/drawing/2014/main" id="{EB9C9539-74C8-4404-BEA8-4B30D7F6B92A}"/>
              </a:ext>
            </a:extLst>
          </p:cNvPr>
          <p:cNvSpPr/>
          <p:nvPr/>
        </p:nvSpPr>
        <p:spPr>
          <a:xfrm>
            <a:off x="6139977" y="622327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9" name="Cercle : creux 278">
            <a:extLst>
              <a:ext uri="{FF2B5EF4-FFF2-40B4-BE49-F238E27FC236}">
                <a16:creationId xmlns:a16="http://schemas.microsoft.com/office/drawing/2014/main" id="{0FB881B1-4E07-4C3E-B298-C2B820AF99E0}"/>
              </a:ext>
            </a:extLst>
          </p:cNvPr>
          <p:cNvSpPr/>
          <p:nvPr/>
        </p:nvSpPr>
        <p:spPr>
          <a:xfrm>
            <a:off x="6677692" y="62604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1" name="Cercle : creux 290">
            <a:extLst>
              <a:ext uri="{FF2B5EF4-FFF2-40B4-BE49-F238E27FC236}">
                <a16:creationId xmlns:a16="http://schemas.microsoft.com/office/drawing/2014/main" id="{E4811949-81E7-4EE3-903C-A030E48FFA16}"/>
              </a:ext>
            </a:extLst>
          </p:cNvPr>
          <p:cNvSpPr/>
          <p:nvPr/>
        </p:nvSpPr>
        <p:spPr>
          <a:xfrm>
            <a:off x="6178954" y="54877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7" name="Cercle : creux 286">
            <a:extLst>
              <a:ext uri="{FF2B5EF4-FFF2-40B4-BE49-F238E27FC236}">
                <a16:creationId xmlns:a16="http://schemas.microsoft.com/office/drawing/2014/main" id="{C5B6C7D5-C772-4D3E-B6CD-87162F2ED4CE}"/>
              </a:ext>
            </a:extLst>
          </p:cNvPr>
          <p:cNvSpPr/>
          <p:nvPr/>
        </p:nvSpPr>
        <p:spPr>
          <a:xfrm>
            <a:off x="6677654" y="56324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8" name="Cercle : creux 287">
            <a:extLst>
              <a:ext uri="{FF2B5EF4-FFF2-40B4-BE49-F238E27FC236}">
                <a16:creationId xmlns:a16="http://schemas.microsoft.com/office/drawing/2014/main" id="{AB1D79F4-E5CF-4342-9961-628850C0B877}"/>
              </a:ext>
            </a:extLst>
          </p:cNvPr>
          <p:cNvSpPr/>
          <p:nvPr/>
        </p:nvSpPr>
        <p:spPr>
          <a:xfrm>
            <a:off x="6177259" y="56233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9" name="Cercle : creux 288">
            <a:extLst>
              <a:ext uri="{FF2B5EF4-FFF2-40B4-BE49-F238E27FC236}">
                <a16:creationId xmlns:a16="http://schemas.microsoft.com/office/drawing/2014/main" id="{849D5CF0-F4A4-4759-82F0-4348BB1A6CA6}"/>
              </a:ext>
            </a:extLst>
          </p:cNvPr>
          <p:cNvSpPr/>
          <p:nvPr/>
        </p:nvSpPr>
        <p:spPr>
          <a:xfrm>
            <a:off x="6431472" y="56307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6" name="Cercle : creux 295">
            <a:extLst>
              <a:ext uri="{FF2B5EF4-FFF2-40B4-BE49-F238E27FC236}">
                <a16:creationId xmlns:a16="http://schemas.microsoft.com/office/drawing/2014/main" id="{B8FC44D4-D80D-415E-9B3B-20BD83D6AA72}"/>
              </a:ext>
            </a:extLst>
          </p:cNvPr>
          <p:cNvSpPr/>
          <p:nvPr/>
        </p:nvSpPr>
        <p:spPr>
          <a:xfrm>
            <a:off x="6421473" y="50491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7" name="Cercle : creux 296">
            <a:extLst>
              <a:ext uri="{FF2B5EF4-FFF2-40B4-BE49-F238E27FC236}">
                <a16:creationId xmlns:a16="http://schemas.microsoft.com/office/drawing/2014/main" id="{FB418F17-DBE4-413F-9023-AB85A533C043}"/>
              </a:ext>
            </a:extLst>
          </p:cNvPr>
          <p:cNvSpPr/>
          <p:nvPr/>
        </p:nvSpPr>
        <p:spPr>
          <a:xfrm>
            <a:off x="6142890" y="500771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8" name="Cercle : creux 297">
            <a:extLst>
              <a:ext uri="{FF2B5EF4-FFF2-40B4-BE49-F238E27FC236}">
                <a16:creationId xmlns:a16="http://schemas.microsoft.com/office/drawing/2014/main" id="{A7DC5E5D-29D9-4F82-A184-25CC30175F1A}"/>
              </a:ext>
            </a:extLst>
          </p:cNvPr>
          <p:cNvSpPr/>
          <p:nvPr/>
        </p:nvSpPr>
        <p:spPr>
          <a:xfrm>
            <a:off x="6682728" y="505295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9" name="Organigramme : Connecteur 298">
            <a:extLst>
              <a:ext uri="{FF2B5EF4-FFF2-40B4-BE49-F238E27FC236}">
                <a16:creationId xmlns:a16="http://schemas.microsoft.com/office/drawing/2014/main" id="{87871DE1-763D-4599-ADFF-08EA10EFEA27}"/>
              </a:ext>
            </a:extLst>
          </p:cNvPr>
          <p:cNvSpPr/>
          <p:nvPr/>
        </p:nvSpPr>
        <p:spPr>
          <a:xfrm>
            <a:off x="6441500" y="598128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0" name="Organigramme : Connecteur 299">
            <a:extLst>
              <a:ext uri="{FF2B5EF4-FFF2-40B4-BE49-F238E27FC236}">
                <a16:creationId xmlns:a16="http://schemas.microsoft.com/office/drawing/2014/main" id="{81C3F8BC-C0F5-4AF7-A552-4AA88669ECB2}"/>
              </a:ext>
            </a:extLst>
          </p:cNvPr>
          <p:cNvSpPr/>
          <p:nvPr/>
        </p:nvSpPr>
        <p:spPr>
          <a:xfrm>
            <a:off x="6692219" y="598471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1" name="Cercle : creux 300">
            <a:extLst>
              <a:ext uri="{FF2B5EF4-FFF2-40B4-BE49-F238E27FC236}">
                <a16:creationId xmlns:a16="http://schemas.microsoft.com/office/drawing/2014/main" id="{82181567-7138-427F-82F3-2981F5255B53}"/>
              </a:ext>
            </a:extLst>
          </p:cNvPr>
          <p:cNvSpPr/>
          <p:nvPr/>
        </p:nvSpPr>
        <p:spPr>
          <a:xfrm>
            <a:off x="6425015" y="47656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2" name="Cercle : creux 301">
            <a:extLst>
              <a:ext uri="{FF2B5EF4-FFF2-40B4-BE49-F238E27FC236}">
                <a16:creationId xmlns:a16="http://schemas.microsoft.com/office/drawing/2014/main" id="{6699A478-2C1B-46BD-89AA-D4D4A8FFEB21}"/>
              </a:ext>
            </a:extLst>
          </p:cNvPr>
          <p:cNvSpPr/>
          <p:nvPr/>
        </p:nvSpPr>
        <p:spPr>
          <a:xfrm>
            <a:off x="6146432" y="472420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3" name="Cercle : creux 302">
            <a:extLst>
              <a:ext uri="{FF2B5EF4-FFF2-40B4-BE49-F238E27FC236}">
                <a16:creationId xmlns:a16="http://schemas.microsoft.com/office/drawing/2014/main" id="{57BF6B77-62E3-4BAE-9235-26190C1D8CE5}"/>
              </a:ext>
            </a:extLst>
          </p:cNvPr>
          <p:cNvSpPr/>
          <p:nvPr/>
        </p:nvSpPr>
        <p:spPr>
          <a:xfrm>
            <a:off x="6686270" y="47694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8" name="Cercle : creux 307">
            <a:extLst>
              <a:ext uri="{FF2B5EF4-FFF2-40B4-BE49-F238E27FC236}">
                <a16:creationId xmlns:a16="http://schemas.microsoft.com/office/drawing/2014/main" id="{8DF2C568-019E-473B-9740-75D172DE06C7}"/>
              </a:ext>
            </a:extLst>
          </p:cNvPr>
          <p:cNvSpPr/>
          <p:nvPr/>
        </p:nvSpPr>
        <p:spPr>
          <a:xfrm>
            <a:off x="6153535" y="411994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1" name="Cercle : creux 310">
            <a:extLst>
              <a:ext uri="{FF2B5EF4-FFF2-40B4-BE49-F238E27FC236}">
                <a16:creationId xmlns:a16="http://schemas.microsoft.com/office/drawing/2014/main" id="{761D25D1-A802-4AEF-A481-51A05E0214B6}"/>
              </a:ext>
            </a:extLst>
          </p:cNvPr>
          <p:cNvSpPr/>
          <p:nvPr/>
        </p:nvSpPr>
        <p:spPr>
          <a:xfrm>
            <a:off x="6146455" y="384174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2" name="Cercle : creux 311">
            <a:extLst>
              <a:ext uri="{FF2B5EF4-FFF2-40B4-BE49-F238E27FC236}">
                <a16:creationId xmlns:a16="http://schemas.microsoft.com/office/drawing/2014/main" id="{9BAA1FFE-48C4-46EB-B069-2D503985E62C}"/>
              </a:ext>
            </a:extLst>
          </p:cNvPr>
          <p:cNvSpPr/>
          <p:nvPr/>
        </p:nvSpPr>
        <p:spPr>
          <a:xfrm>
            <a:off x="6686293" y="388697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4" name="Cercle : creux 313">
            <a:extLst>
              <a:ext uri="{FF2B5EF4-FFF2-40B4-BE49-F238E27FC236}">
                <a16:creationId xmlns:a16="http://schemas.microsoft.com/office/drawing/2014/main" id="{220A0DFB-0E68-428B-AEA1-B756D1DDF72A}"/>
              </a:ext>
            </a:extLst>
          </p:cNvPr>
          <p:cNvSpPr/>
          <p:nvPr/>
        </p:nvSpPr>
        <p:spPr>
          <a:xfrm>
            <a:off x="6141134" y="354401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5" name="Cercle : creux 314">
            <a:extLst>
              <a:ext uri="{FF2B5EF4-FFF2-40B4-BE49-F238E27FC236}">
                <a16:creationId xmlns:a16="http://schemas.microsoft.com/office/drawing/2014/main" id="{1771AED9-29C6-4660-941D-383FDF331C64}"/>
              </a:ext>
            </a:extLst>
          </p:cNvPr>
          <p:cNvSpPr/>
          <p:nvPr/>
        </p:nvSpPr>
        <p:spPr>
          <a:xfrm>
            <a:off x="6680972" y="35892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6" name="Cercle : creux 315">
            <a:extLst>
              <a:ext uri="{FF2B5EF4-FFF2-40B4-BE49-F238E27FC236}">
                <a16:creationId xmlns:a16="http://schemas.microsoft.com/office/drawing/2014/main" id="{24056ABC-9AB4-4478-A854-0009F1F97556}"/>
              </a:ext>
            </a:extLst>
          </p:cNvPr>
          <p:cNvSpPr/>
          <p:nvPr/>
        </p:nvSpPr>
        <p:spPr>
          <a:xfrm>
            <a:off x="7096268" y="651932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9" name="Cercle : creux 318">
            <a:extLst>
              <a:ext uri="{FF2B5EF4-FFF2-40B4-BE49-F238E27FC236}">
                <a16:creationId xmlns:a16="http://schemas.microsoft.com/office/drawing/2014/main" id="{19C19F4F-161D-4970-9E6B-5969736D4A92}"/>
              </a:ext>
            </a:extLst>
          </p:cNvPr>
          <p:cNvSpPr/>
          <p:nvPr/>
        </p:nvSpPr>
        <p:spPr>
          <a:xfrm>
            <a:off x="7099822" y="5002393"/>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0" name="Cercle : creux 319">
            <a:extLst>
              <a:ext uri="{FF2B5EF4-FFF2-40B4-BE49-F238E27FC236}">
                <a16:creationId xmlns:a16="http://schemas.microsoft.com/office/drawing/2014/main" id="{CFD35236-740F-49B5-99ED-6D88A7ADFCC4}"/>
              </a:ext>
            </a:extLst>
          </p:cNvPr>
          <p:cNvSpPr/>
          <p:nvPr/>
        </p:nvSpPr>
        <p:spPr>
          <a:xfrm>
            <a:off x="7098058" y="3538645"/>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1" name="Cercle : creux 320">
            <a:extLst>
              <a:ext uri="{FF2B5EF4-FFF2-40B4-BE49-F238E27FC236}">
                <a16:creationId xmlns:a16="http://schemas.microsoft.com/office/drawing/2014/main" id="{FBBF2CA3-C83B-429F-A5C7-E4A2AB0CC2B6}"/>
              </a:ext>
            </a:extLst>
          </p:cNvPr>
          <p:cNvSpPr/>
          <p:nvPr/>
        </p:nvSpPr>
        <p:spPr>
          <a:xfrm>
            <a:off x="7108683" y="383635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2" name="Cercle : creux 321">
            <a:extLst>
              <a:ext uri="{FF2B5EF4-FFF2-40B4-BE49-F238E27FC236}">
                <a16:creationId xmlns:a16="http://schemas.microsoft.com/office/drawing/2014/main" id="{DF00AB1F-0A80-4845-8D17-B091196692F4}"/>
              </a:ext>
            </a:extLst>
          </p:cNvPr>
          <p:cNvSpPr/>
          <p:nvPr/>
        </p:nvSpPr>
        <p:spPr>
          <a:xfrm>
            <a:off x="7103368" y="471885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8" name="Organigramme : Connecteur 67">
            <a:extLst>
              <a:ext uri="{FF2B5EF4-FFF2-40B4-BE49-F238E27FC236}">
                <a16:creationId xmlns:a16="http://schemas.microsoft.com/office/drawing/2014/main" id="{F59917A4-7D50-4EE2-93E6-82854604AB09}"/>
              </a:ext>
            </a:extLst>
          </p:cNvPr>
          <p:cNvSpPr/>
          <p:nvPr/>
        </p:nvSpPr>
        <p:spPr>
          <a:xfrm>
            <a:off x="6187381" y="576822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1" name="Organigramme : Connecteur 280">
            <a:extLst>
              <a:ext uri="{FF2B5EF4-FFF2-40B4-BE49-F238E27FC236}">
                <a16:creationId xmlns:a16="http://schemas.microsoft.com/office/drawing/2014/main" id="{D2937EB1-1C61-4EE1-9563-68588FC3412F}"/>
              </a:ext>
            </a:extLst>
          </p:cNvPr>
          <p:cNvSpPr/>
          <p:nvPr/>
        </p:nvSpPr>
        <p:spPr>
          <a:xfrm>
            <a:off x="6146998" y="594695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2" name="Organigramme : Connecteur 281">
            <a:extLst>
              <a:ext uri="{FF2B5EF4-FFF2-40B4-BE49-F238E27FC236}">
                <a16:creationId xmlns:a16="http://schemas.microsoft.com/office/drawing/2014/main" id="{4151CAA3-69A7-44BA-BE7D-B56AF63E4205}"/>
              </a:ext>
            </a:extLst>
          </p:cNvPr>
          <p:cNvSpPr/>
          <p:nvPr/>
        </p:nvSpPr>
        <p:spPr>
          <a:xfrm>
            <a:off x="6427324" y="57597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3" name="Organigramme : Connecteur 282">
            <a:extLst>
              <a:ext uri="{FF2B5EF4-FFF2-40B4-BE49-F238E27FC236}">
                <a16:creationId xmlns:a16="http://schemas.microsoft.com/office/drawing/2014/main" id="{5F948F2B-1C31-46FA-BB42-8B1783D6B3DC}"/>
              </a:ext>
            </a:extLst>
          </p:cNvPr>
          <p:cNvSpPr/>
          <p:nvPr/>
        </p:nvSpPr>
        <p:spPr>
          <a:xfrm>
            <a:off x="6678043" y="576320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24" name="Cercle : creux 323">
            <a:extLst>
              <a:ext uri="{FF2B5EF4-FFF2-40B4-BE49-F238E27FC236}">
                <a16:creationId xmlns:a16="http://schemas.microsoft.com/office/drawing/2014/main" id="{841CB78C-849A-43CD-B23F-26BECBC4A542}"/>
              </a:ext>
            </a:extLst>
          </p:cNvPr>
          <p:cNvSpPr/>
          <p:nvPr/>
        </p:nvSpPr>
        <p:spPr>
          <a:xfrm>
            <a:off x="7141693" y="562887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3" name="Cercle : creux 322">
            <a:extLst>
              <a:ext uri="{FF2B5EF4-FFF2-40B4-BE49-F238E27FC236}">
                <a16:creationId xmlns:a16="http://schemas.microsoft.com/office/drawing/2014/main" id="{F194B9EC-870A-4628-90B1-BEBD6833FAB9}"/>
              </a:ext>
            </a:extLst>
          </p:cNvPr>
          <p:cNvSpPr/>
          <p:nvPr/>
        </p:nvSpPr>
        <p:spPr>
          <a:xfrm>
            <a:off x="7143467" y="57582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8" name="Cercle : creux 317">
            <a:extLst>
              <a:ext uri="{FF2B5EF4-FFF2-40B4-BE49-F238E27FC236}">
                <a16:creationId xmlns:a16="http://schemas.microsoft.com/office/drawing/2014/main" id="{FF9F967C-1B2E-4F8B-A15A-246226213FCA}"/>
              </a:ext>
            </a:extLst>
          </p:cNvPr>
          <p:cNvSpPr/>
          <p:nvPr/>
        </p:nvSpPr>
        <p:spPr>
          <a:xfrm>
            <a:off x="7099805" y="594339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5" name="Organigramme : Connecteur 324">
            <a:extLst>
              <a:ext uri="{FF2B5EF4-FFF2-40B4-BE49-F238E27FC236}">
                <a16:creationId xmlns:a16="http://schemas.microsoft.com/office/drawing/2014/main" id="{E50A729E-5965-444D-B628-D75B54E31A1E}"/>
              </a:ext>
            </a:extLst>
          </p:cNvPr>
          <p:cNvSpPr/>
          <p:nvPr/>
        </p:nvSpPr>
        <p:spPr>
          <a:xfrm>
            <a:off x="7100454" y="622682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8" name="Sous-titre 6">
            <a:extLst>
              <a:ext uri="{FF2B5EF4-FFF2-40B4-BE49-F238E27FC236}">
                <a16:creationId xmlns:a16="http://schemas.microsoft.com/office/drawing/2014/main" id="{A019EB4A-2D09-47BA-85BC-11FA68865C9D}"/>
              </a:ext>
            </a:extLst>
          </p:cNvPr>
          <p:cNvSpPr txBox="1">
            <a:spLocks/>
          </p:cNvSpPr>
          <p:nvPr/>
        </p:nvSpPr>
        <p:spPr>
          <a:xfrm>
            <a:off x="8214873" y="3268121"/>
            <a:ext cx="2005627" cy="785370"/>
          </a:xfrm>
          <a:prstGeom prst="rect">
            <a:avLst/>
          </a:prstGeom>
          <a:ln>
            <a:solidFill>
              <a:schemeClr val="bg1"/>
            </a:solidFill>
          </a:ln>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r>
              <a:rPr lang="fr-FR" sz="2400" b="1" dirty="0">
                <a:solidFill>
                  <a:schemeClr val="bg1"/>
                </a:solidFill>
                <a:latin typeface="Verdana"/>
              </a:rPr>
              <a:t>DES OUTILS</a:t>
            </a:r>
          </a:p>
        </p:txBody>
      </p:sp>
      <p:sp>
        <p:nvSpPr>
          <p:cNvPr id="209" name="Sous-titre 6">
            <a:extLst>
              <a:ext uri="{FF2B5EF4-FFF2-40B4-BE49-F238E27FC236}">
                <a16:creationId xmlns:a16="http://schemas.microsoft.com/office/drawing/2014/main" id="{F3DB22F3-91E0-422A-AB38-AF61679FBC52}"/>
              </a:ext>
            </a:extLst>
          </p:cNvPr>
          <p:cNvSpPr txBox="1">
            <a:spLocks/>
          </p:cNvSpPr>
          <p:nvPr/>
        </p:nvSpPr>
        <p:spPr>
          <a:xfrm>
            <a:off x="8132162" y="3810778"/>
            <a:ext cx="3778788" cy="305213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endParaRPr lang="fr-FR" sz="2000" b="1" dirty="0">
              <a:solidFill>
                <a:srgbClr val="E53F34"/>
              </a:solidFill>
              <a:latin typeface="Verdana"/>
            </a:endParaRPr>
          </a:p>
          <a:p>
            <a:pPr marL="285750" indent="-285750" algn="l">
              <a:buFont typeface="Wingdings" panose="05000000000000000000" pitchFamily="2" charset="2"/>
              <a:buChar char="ü"/>
            </a:pPr>
            <a:endParaRPr lang="fr-FR" sz="1600" b="1" dirty="0">
              <a:solidFill>
                <a:srgbClr val="0070C0"/>
              </a:solidFill>
              <a:latin typeface="Verdana"/>
            </a:endParaRPr>
          </a:p>
          <a:p>
            <a:pPr marL="285750" indent="-285750" algn="l">
              <a:buFont typeface="Wingdings" panose="05000000000000000000" pitchFamily="2" charset="2"/>
              <a:buChar char="ü"/>
            </a:pPr>
            <a:endParaRPr lang="fr-FR" sz="1600" b="1" dirty="0">
              <a:solidFill>
                <a:srgbClr val="0070C0"/>
              </a:solidFill>
              <a:latin typeface="Verdana"/>
            </a:endParaRPr>
          </a:p>
          <a:p>
            <a:pPr marL="285750" indent="-285750" algn="l">
              <a:buFont typeface="Wingdings" panose="05000000000000000000" pitchFamily="2" charset="2"/>
              <a:buChar char="ü"/>
            </a:pPr>
            <a:r>
              <a:rPr lang="fr-FR" sz="1600" b="1" dirty="0">
                <a:solidFill>
                  <a:srgbClr val="0070C0"/>
                </a:solidFill>
                <a:latin typeface="Verdana"/>
              </a:rPr>
              <a:t>R.H / Organisation</a:t>
            </a:r>
          </a:p>
          <a:p>
            <a:pPr marL="285750" indent="-285750" algn="l">
              <a:buFont typeface="Wingdings" panose="05000000000000000000" pitchFamily="2" charset="2"/>
              <a:buChar char="ü"/>
            </a:pPr>
            <a:r>
              <a:rPr lang="fr-FR" sz="1600" b="1" dirty="0">
                <a:solidFill>
                  <a:srgbClr val="0070C0"/>
                </a:solidFill>
                <a:latin typeface="Verdana"/>
              </a:rPr>
              <a:t>Partenariats</a:t>
            </a:r>
          </a:p>
          <a:p>
            <a:pPr marL="285750" indent="-285750" algn="l">
              <a:buFont typeface="Wingdings" panose="05000000000000000000" pitchFamily="2" charset="2"/>
              <a:buChar char="ü"/>
            </a:pPr>
            <a:r>
              <a:rPr lang="fr-FR" sz="1600" b="1" dirty="0">
                <a:solidFill>
                  <a:srgbClr val="0070C0"/>
                </a:solidFill>
                <a:latin typeface="Verdana"/>
              </a:rPr>
              <a:t>Communication</a:t>
            </a:r>
          </a:p>
          <a:p>
            <a:pPr marL="285750" indent="-285750" algn="l">
              <a:buFont typeface="Wingdings" panose="05000000000000000000" pitchFamily="2" charset="2"/>
              <a:buChar char="ü"/>
            </a:pPr>
            <a:r>
              <a:rPr lang="fr-FR" sz="1600" b="1" dirty="0">
                <a:solidFill>
                  <a:srgbClr val="0070C0"/>
                </a:solidFill>
                <a:latin typeface="Verdana"/>
              </a:rPr>
              <a:t>Etudes / Recherche</a:t>
            </a:r>
          </a:p>
          <a:p>
            <a:pPr marL="285750" indent="-285750" algn="l">
              <a:buFont typeface="Wingdings" panose="05000000000000000000" pitchFamily="2" charset="2"/>
              <a:buChar char="ü"/>
            </a:pPr>
            <a:r>
              <a:rPr lang="fr-FR" sz="1600" b="1" dirty="0">
                <a:solidFill>
                  <a:srgbClr val="0070C0"/>
                </a:solidFill>
                <a:latin typeface="Verdana"/>
              </a:rPr>
              <a:t>Ingénierie de projets européens et internationaux </a:t>
            </a:r>
            <a:endParaRPr lang="fr-FR" sz="1600" b="1" dirty="0">
              <a:solidFill>
                <a:srgbClr val="FFFFFF"/>
              </a:solidFill>
              <a:highlight>
                <a:srgbClr val="0000FF"/>
              </a:highlight>
              <a:latin typeface="Verdana"/>
            </a:endParaRPr>
          </a:p>
          <a:p>
            <a:pPr algn="l"/>
            <a:endParaRPr lang="fr-FR" sz="2000" dirty="0">
              <a:solidFill>
                <a:srgbClr val="0070C0"/>
              </a:solidFill>
              <a:latin typeface="Verdana"/>
            </a:endParaRPr>
          </a:p>
        </p:txBody>
      </p:sp>
      <p:sp>
        <p:nvSpPr>
          <p:cNvPr id="210" name="Bulle narrative : rectangle à coins arrondis 209">
            <a:extLst>
              <a:ext uri="{FF2B5EF4-FFF2-40B4-BE49-F238E27FC236}">
                <a16:creationId xmlns:a16="http://schemas.microsoft.com/office/drawing/2014/main" id="{44B92866-DD60-4169-AC83-C1096BE8E099}"/>
              </a:ext>
            </a:extLst>
          </p:cNvPr>
          <p:cNvSpPr/>
          <p:nvPr/>
        </p:nvSpPr>
        <p:spPr>
          <a:xfrm>
            <a:off x="2190919" y="3669871"/>
            <a:ext cx="5164366" cy="3015871"/>
          </a:xfrm>
          <a:prstGeom prst="wedgeRoundRectCallout">
            <a:avLst>
              <a:gd name="adj1" fmla="val 63984"/>
              <a:gd name="adj2" fmla="val -4614"/>
              <a:gd name="adj3" fmla="val 16667"/>
            </a:avLst>
          </a:prstGeom>
          <a:solidFill>
            <a:srgbClr val="FFFFFF"/>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
            </a:pPr>
            <a:r>
              <a:rPr lang="fr-FR" sz="1400" dirty="0">
                <a:solidFill>
                  <a:srgbClr val="0070C0"/>
                </a:solidFill>
              </a:rPr>
              <a:t>Création de deux postes supplémentaires au SRI :</a:t>
            </a:r>
          </a:p>
          <a:p>
            <a:pPr marL="742950" lvl="1" indent="-285750">
              <a:buFont typeface="Courier New" panose="02070309020205020404" pitchFamily="49" charset="0"/>
              <a:buChar char="o"/>
            </a:pPr>
            <a:r>
              <a:rPr lang="fr-FR" sz="1200" dirty="0">
                <a:solidFill>
                  <a:srgbClr val="0070C0"/>
                </a:solidFill>
              </a:rPr>
              <a:t>Chargé de projets européens et internationaux (cat. A)</a:t>
            </a:r>
          </a:p>
          <a:p>
            <a:pPr marL="742950" lvl="1" indent="-285750">
              <a:buFont typeface="Courier New" panose="02070309020205020404" pitchFamily="49" charset="0"/>
              <a:buChar char="o"/>
            </a:pPr>
            <a:r>
              <a:rPr lang="fr-FR" sz="1200" dirty="0">
                <a:solidFill>
                  <a:srgbClr val="0070C0"/>
                </a:solidFill>
              </a:rPr>
              <a:t>Gestionnaire de mobilités </a:t>
            </a:r>
            <a:r>
              <a:rPr lang="fr-FR" sz="1200" dirty="0" err="1">
                <a:solidFill>
                  <a:srgbClr val="0070C0"/>
                </a:solidFill>
              </a:rPr>
              <a:t>europ</a:t>
            </a:r>
            <a:r>
              <a:rPr lang="fr-FR" sz="1200" dirty="0">
                <a:solidFill>
                  <a:srgbClr val="0070C0"/>
                </a:solidFill>
              </a:rPr>
              <a:t>. et internationales (cat. B)</a:t>
            </a:r>
          </a:p>
          <a:p>
            <a:pPr marL="285750" indent="-285750">
              <a:buFont typeface="Wingdings" panose="05000000000000000000" pitchFamily="2" charset="2"/>
              <a:buChar char="§"/>
            </a:pPr>
            <a:r>
              <a:rPr lang="fr-FR" sz="1400" dirty="0">
                <a:solidFill>
                  <a:srgbClr val="0070C0"/>
                </a:solidFill>
              </a:rPr>
              <a:t>Définir le temps enseignants pour encadrement étudiants et projets internationaux</a:t>
            </a:r>
          </a:p>
          <a:p>
            <a:pPr marL="285750" indent="-285750">
              <a:buFont typeface="Wingdings" panose="05000000000000000000" pitchFamily="2" charset="2"/>
              <a:buChar char="§"/>
            </a:pPr>
            <a:r>
              <a:rPr lang="fr-FR" sz="1400" dirty="0">
                <a:solidFill>
                  <a:srgbClr val="0070C0"/>
                </a:solidFill>
              </a:rPr>
              <a:t>Disposer d’ETP dédiés à la production d’événements et au renfort d’activités</a:t>
            </a:r>
          </a:p>
          <a:p>
            <a:pPr marL="285750" indent="-285750">
              <a:buFont typeface="Wingdings" panose="05000000000000000000" pitchFamily="2" charset="2"/>
              <a:buChar char="§"/>
            </a:pPr>
            <a:r>
              <a:rPr lang="fr-FR" sz="1400" dirty="0">
                <a:solidFill>
                  <a:srgbClr val="0070C0"/>
                </a:solidFill>
              </a:rPr>
              <a:t>Intégrer la compétence internationale dans les recrutements</a:t>
            </a:r>
          </a:p>
          <a:p>
            <a:pPr marL="285750" indent="-285750">
              <a:buFont typeface="Wingdings" panose="05000000000000000000" pitchFamily="2" charset="2"/>
              <a:buChar char="§"/>
            </a:pPr>
            <a:r>
              <a:rPr lang="fr-FR" sz="1400" dirty="0">
                <a:solidFill>
                  <a:srgbClr val="0070C0"/>
                </a:solidFill>
              </a:rPr>
              <a:t>Prévoir des packages d’arrivée pour les recrutements internationaux</a:t>
            </a:r>
          </a:p>
          <a:p>
            <a:pPr marL="285750" indent="-285750">
              <a:buFont typeface="Wingdings" panose="05000000000000000000" pitchFamily="2" charset="2"/>
              <a:buChar char="§"/>
            </a:pPr>
            <a:r>
              <a:rPr lang="fr-FR" sz="1400" dirty="0">
                <a:solidFill>
                  <a:srgbClr val="0070C0"/>
                </a:solidFill>
              </a:rPr>
              <a:t>Mettre en œuvre des formations en anglais, dans d’autres langues vivantes, sur les projets et partenariats internationaux</a:t>
            </a:r>
          </a:p>
          <a:p>
            <a:pPr marL="285750" indent="-285750">
              <a:buFont typeface="Wingdings" panose="05000000000000000000" pitchFamily="2" charset="2"/>
              <a:buChar char="§"/>
            </a:pPr>
            <a:r>
              <a:rPr lang="fr-FR" sz="1400" dirty="0">
                <a:solidFill>
                  <a:srgbClr val="0070C0"/>
                </a:solidFill>
              </a:rPr>
              <a:t>Avoir une solution catering simple à mettre en œuvre</a:t>
            </a:r>
            <a:endParaRPr lang="fr-FR" sz="1200" dirty="0">
              <a:solidFill>
                <a:srgbClr val="0070C0"/>
              </a:solidFill>
            </a:endParaRPr>
          </a:p>
        </p:txBody>
      </p:sp>
    </p:spTree>
    <p:extLst>
      <p:ext uri="{BB962C8B-B14F-4D97-AF65-F5344CB8AC3E}">
        <p14:creationId xmlns:p14="http://schemas.microsoft.com/office/powerpoint/2010/main" val="649309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t>Une stratégie internationale,</a:t>
            </a:r>
            <a:br>
              <a:rPr lang="fr-FR" dirty="0"/>
            </a:br>
            <a:r>
              <a:rPr lang="fr-FR" b="1" dirty="0"/>
              <a:t>pourquoi ?</a:t>
            </a: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marL="0" indent="0" algn="r">
              <a:lnSpc>
                <a:spcPct val="120000"/>
              </a:lnSpc>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algn="r">
              <a:spcBef>
                <a:spcPts val="600"/>
              </a:spcBef>
            </a:pPr>
            <a:endParaRPr lang="fr-FR" sz="6200" b="1" dirty="0">
              <a:solidFill>
                <a:srgbClr val="FF0000"/>
              </a:solidFill>
            </a:endParaRPr>
          </a:p>
          <a:p>
            <a:pPr algn="r"/>
            <a:endParaRPr lang="fr-FR" sz="6200" b="1" dirty="0">
              <a:solidFill>
                <a:srgbClr val="FF0000"/>
              </a:solidFill>
            </a:endParaRPr>
          </a:p>
        </p:txBody>
      </p:sp>
      <p:sp>
        <p:nvSpPr>
          <p:cNvPr id="65" name="Espace réservé du contenu 64">
            <a:extLst>
              <a:ext uri="{FF2B5EF4-FFF2-40B4-BE49-F238E27FC236}">
                <a16:creationId xmlns:a16="http://schemas.microsoft.com/office/drawing/2014/main" id="{19C36C2B-6241-4902-BAF9-E450245BBA41}"/>
              </a:ext>
            </a:extLst>
          </p:cNvPr>
          <p:cNvSpPr>
            <a:spLocks noGrp="1"/>
          </p:cNvSpPr>
          <p:nvPr>
            <p:ph idx="1"/>
          </p:nvPr>
        </p:nvSpPr>
        <p:spPr>
          <a:xfrm>
            <a:off x="1734210" y="2368474"/>
            <a:ext cx="9995337" cy="3433662"/>
          </a:xfrm>
        </p:spPr>
        <p:txBody>
          <a:bodyPr/>
          <a:lstStyle/>
          <a:p>
            <a:pPr marL="0" indent="0">
              <a:buNone/>
            </a:pPr>
            <a:r>
              <a:rPr lang="fr-FR" dirty="0"/>
              <a:t>D’abord une OBLIGATION LEGALE :</a:t>
            </a:r>
          </a:p>
          <a:p>
            <a:pPr marL="0" indent="0">
              <a:buNone/>
            </a:pPr>
            <a:endParaRPr lang="fr-FR" sz="1400" dirty="0"/>
          </a:p>
          <a:p>
            <a:pPr marL="0" indent="0">
              <a:buNone/>
            </a:pPr>
            <a:r>
              <a:rPr lang="fr-FR" sz="2000" b="1" dirty="0"/>
              <a:t>Article L752-2 du code de l’éducation</a:t>
            </a:r>
          </a:p>
          <a:p>
            <a:pPr marL="0" indent="0">
              <a:buNone/>
            </a:pPr>
            <a:r>
              <a:rPr lang="fr-FR" sz="2000" dirty="0"/>
              <a:t>Dans l'exercice de leur mission, les écoles [nationales supérieures d’architecture] :</a:t>
            </a:r>
          </a:p>
          <a:p>
            <a:pPr marL="0" indent="0">
              <a:buNone/>
            </a:pPr>
            <a:r>
              <a:rPr lang="fr-FR" sz="2000" dirty="0"/>
              <a:t>4° Délivrent des enseignements permettant de s'adapter aux exigences professionnelles internationales ;</a:t>
            </a:r>
          </a:p>
          <a:p>
            <a:pPr marL="0" indent="0">
              <a:buNone/>
            </a:pPr>
            <a:r>
              <a:rPr lang="fr-FR" sz="2000" dirty="0"/>
              <a:t>5° Assurent, par des cours obligatoires au sein des écoles d'architecture, la maîtrise d'au moins une langue étrangère au niveau professionnel ;</a:t>
            </a:r>
          </a:p>
          <a:p>
            <a:pPr marL="0" indent="0">
              <a:buNone/>
            </a:pPr>
            <a:r>
              <a:rPr lang="fr-FR" sz="2000" dirty="0"/>
              <a:t>8° Concourent au développement de la coopération architecturale, culturelle, scientifique, technique et pédagogique internationale</a:t>
            </a:r>
          </a:p>
        </p:txBody>
      </p:sp>
    </p:spTree>
    <p:extLst>
      <p:ext uri="{BB962C8B-B14F-4D97-AF65-F5344CB8AC3E}">
        <p14:creationId xmlns:p14="http://schemas.microsoft.com/office/powerpoint/2010/main" val="19092808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Connecteur droit 24">
            <a:extLst>
              <a:ext uri="{FF2B5EF4-FFF2-40B4-BE49-F238E27FC236}">
                <a16:creationId xmlns:a16="http://schemas.microsoft.com/office/drawing/2014/main" id="{A1A2AD94-ED72-483B-973B-59C8FE188294}"/>
              </a:ext>
            </a:extLst>
          </p:cNvPr>
          <p:cNvCxnSpPr/>
          <p:nvPr/>
        </p:nvCxnSpPr>
        <p:spPr>
          <a:xfrm>
            <a:off x="2348033" y="3557803"/>
            <a:ext cx="0" cy="3213538"/>
          </a:xfrm>
          <a:prstGeom prst="line">
            <a:avLst/>
          </a:prstGeom>
        </p:spPr>
        <p:style>
          <a:lnRef idx="1">
            <a:schemeClr val="accent4"/>
          </a:lnRef>
          <a:fillRef idx="0">
            <a:schemeClr val="accent4"/>
          </a:fillRef>
          <a:effectRef idx="0">
            <a:schemeClr val="accent4"/>
          </a:effectRef>
          <a:fontRef idx="minor">
            <a:schemeClr val="tx1"/>
          </a:fontRef>
        </p:style>
      </p:cxnSp>
      <p:sp>
        <p:nvSpPr>
          <p:cNvPr id="74" name="Cercle : creux 73">
            <a:extLst>
              <a:ext uri="{FF2B5EF4-FFF2-40B4-BE49-F238E27FC236}">
                <a16:creationId xmlns:a16="http://schemas.microsoft.com/office/drawing/2014/main" id="{99CDE7C4-50C0-403D-AB92-935F70DB9520}"/>
              </a:ext>
            </a:extLst>
          </p:cNvPr>
          <p:cNvSpPr/>
          <p:nvPr/>
        </p:nvSpPr>
        <p:spPr>
          <a:xfrm>
            <a:off x="2239717" y="536389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9" name="Organigramme : Connecteur 68">
            <a:extLst>
              <a:ext uri="{FF2B5EF4-FFF2-40B4-BE49-F238E27FC236}">
                <a16:creationId xmlns:a16="http://schemas.microsoft.com/office/drawing/2014/main" id="{C485E0CD-FD21-4FAE-9BB6-5B72ED312E32}"/>
              </a:ext>
            </a:extLst>
          </p:cNvPr>
          <p:cNvSpPr/>
          <p:nvPr/>
        </p:nvSpPr>
        <p:spPr>
          <a:xfrm>
            <a:off x="2234315" y="54914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t>Stratégie internationale</a:t>
            </a:r>
            <a:br>
              <a:rPr lang="fr-FR" dirty="0"/>
            </a:br>
            <a:r>
              <a:rPr lang="fr-FR" dirty="0"/>
              <a:t>2025-2030</a:t>
            </a: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r>
              <a:rPr lang="fr-FR" sz="6200" b="1" dirty="0">
                <a:solidFill>
                  <a:srgbClr val="FF0000"/>
                </a:solidFill>
              </a:rPr>
              <a:t>solidaire</a:t>
            </a:r>
          </a:p>
          <a:p>
            <a:pPr algn="r"/>
            <a:r>
              <a:rPr lang="fr-FR" sz="6200" b="1" dirty="0">
                <a:solidFill>
                  <a:srgbClr val="FF0000"/>
                </a:solidFill>
              </a:rPr>
              <a:t>experte</a:t>
            </a:r>
          </a:p>
          <a:p>
            <a:pPr algn="r"/>
            <a:r>
              <a:rPr lang="fr-FR" sz="6200" b="1" dirty="0">
                <a:solidFill>
                  <a:srgbClr val="FF0000"/>
                </a:solidFill>
              </a:rPr>
              <a:t>coopérante</a:t>
            </a:r>
          </a:p>
          <a:p>
            <a:pPr algn="r"/>
            <a:r>
              <a:rPr lang="fr-FR" sz="6200" b="1" dirty="0">
                <a:solidFill>
                  <a:srgbClr val="FF0000"/>
                </a:solidFill>
              </a:rPr>
              <a:t>en réseau</a:t>
            </a:r>
          </a:p>
          <a:p>
            <a:pPr algn="r"/>
            <a:r>
              <a:rPr lang="fr-FR" sz="6200" b="1" dirty="0">
                <a:solidFill>
                  <a:srgbClr val="FF0000"/>
                </a:solidFill>
              </a:rPr>
              <a:t>partenariale</a:t>
            </a:r>
          </a:p>
          <a:p>
            <a:pPr algn="r"/>
            <a:r>
              <a:rPr lang="fr-FR" sz="6200" b="1"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b="1" dirty="0">
                <a:solidFill>
                  <a:srgbClr val="FF0000"/>
                </a:solidFill>
              </a:rPr>
              <a:t>mobile</a:t>
            </a:r>
          </a:p>
          <a:p>
            <a:pPr algn="r"/>
            <a:r>
              <a:rPr lang="fr-FR" sz="6200" b="1" dirty="0">
                <a:solidFill>
                  <a:srgbClr val="FF0000"/>
                </a:solidFill>
              </a:rPr>
              <a:t>accueillante</a:t>
            </a:r>
          </a:p>
          <a:p>
            <a:pPr algn="r"/>
            <a:r>
              <a:rPr lang="fr-FR" sz="6200" b="1"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Sous-titre 6">
            <a:extLst>
              <a:ext uri="{FF2B5EF4-FFF2-40B4-BE49-F238E27FC236}">
                <a16:creationId xmlns:a16="http://schemas.microsoft.com/office/drawing/2014/main" id="{C555C10D-EAE8-4B3E-B55B-EB0147851BCB}"/>
              </a:ext>
            </a:extLst>
          </p:cNvPr>
          <p:cNvSpPr txBox="1">
            <a:spLocks/>
          </p:cNvSpPr>
          <p:nvPr/>
        </p:nvSpPr>
        <p:spPr>
          <a:xfrm>
            <a:off x="71958" y="1754154"/>
            <a:ext cx="2750804" cy="813609"/>
          </a:xfrm>
          <a:prstGeom prst="rect">
            <a:avLst/>
          </a:prstGeom>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lnSpc>
                <a:spcPct val="100000"/>
              </a:lnSpc>
              <a:spcBef>
                <a:spcPts val="0"/>
              </a:spcBef>
            </a:pPr>
            <a:r>
              <a:rPr lang="fr-FR" sz="2400" b="1" dirty="0">
                <a:solidFill>
                  <a:srgbClr val="FFC000"/>
                </a:solidFill>
                <a:latin typeface="Verdana"/>
              </a:rPr>
              <a:t>    </a:t>
            </a:r>
            <a:r>
              <a:rPr lang="fr-FR" sz="2400" b="1" dirty="0">
                <a:solidFill>
                  <a:schemeClr val="bg1"/>
                </a:solidFill>
                <a:latin typeface="Verdana"/>
              </a:rPr>
              <a:t>DES ZONES</a:t>
            </a:r>
          </a:p>
          <a:p>
            <a:pPr algn="l">
              <a:lnSpc>
                <a:spcPct val="100000"/>
              </a:lnSpc>
              <a:spcBef>
                <a:spcPts val="0"/>
              </a:spcBef>
            </a:pPr>
            <a:r>
              <a:rPr lang="fr-FR" sz="2400" b="1" dirty="0">
                <a:solidFill>
                  <a:schemeClr val="bg1"/>
                </a:solidFill>
                <a:latin typeface="Verdana"/>
              </a:rPr>
              <a:t>PRIORITAIRES</a:t>
            </a:r>
          </a:p>
        </p:txBody>
      </p:sp>
      <p:sp>
        <p:nvSpPr>
          <p:cNvPr id="8" name="Sous-titre 6">
            <a:extLst>
              <a:ext uri="{FF2B5EF4-FFF2-40B4-BE49-F238E27FC236}">
                <a16:creationId xmlns:a16="http://schemas.microsoft.com/office/drawing/2014/main" id="{84BF5239-D402-45F4-B582-99AAE3E80E26}"/>
              </a:ext>
            </a:extLst>
          </p:cNvPr>
          <p:cNvSpPr txBox="1">
            <a:spLocks/>
          </p:cNvSpPr>
          <p:nvPr/>
        </p:nvSpPr>
        <p:spPr>
          <a:xfrm rot="18620886">
            <a:off x="1868386" y="1811472"/>
            <a:ext cx="3540419" cy="114485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1 Z Europe</a:t>
            </a:r>
          </a:p>
          <a:p>
            <a:pPr algn="l">
              <a:lnSpc>
                <a:spcPct val="100000"/>
              </a:lnSpc>
              <a:spcBef>
                <a:spcPts val="0"/>
              </a:spcBef>
            </a:pPr>
            <a:r>
              <a:rPr lang="fr-FR" sz="1200" b="1" dirty="0">
                <a:solidFill>
                  <a:srgbClr val="FFC000"/>
                </a:solidFill>
                <a:latin typeface="Verdana"/>
              </a:rPr>
              <a:t> </a:t>
            </a:r>
            <a:r>
              <a:rPr lang="fr-FR" sz="1200" dirty="0">
                <a:solidFill>
                  <a:srgbClr val="FFC000"/>
                </a:solidFill>
                <a:latin typeface="Verdana"/>
              </a:rPr>
              <a:t>  dont Suisse</a:t>
            </a:r>
          </a:p>
          <a:p>
            <a:pPr algn="l">
              <a:lnSpc>
                <a:spcPct val="100000"/>
              </a:lnSpc>
              <a:spcBef>
                <a:spcPts val="0"/>
              </a:spcBef>
            </a:pPr>
            <a:r>
              <a:rPr lang="fr-FR" sz="1200" dirty="0">
                <a:solidFill>
                  <a:srgbClr val="FFC000"/>
                </a:solidFill>
                <a:latin typeface="Verdana"/>
              </a:rPr>
              <a:t>      dont E du nord</a:t>
            </a:r>
          </a:p>
          <a:p>
            <a:pPr algn="l">
              <a:lnSpc>
                <a:spcPct val="100000"/>
              </a:lnSpc>
              <a:spcBef>
                <a:spcPts val="0"/>
              </a:spcBef>
            </a:pPr>
            <a:r>
              <a:rPr lang="fr-FR" sz="1200" dirty="0">
                <a:solidFill>
                  <a:srgbClr val="FFC000"/>
                </a:solidFill>
                <a:latin typeface="Verdana"/>
              </a:rPr>
              <a:t>        dont E centrale et orientale</a:t>
            </a:r>
          </a:p>
          <a:p>
            <a:pPr algn="l">
              <a:lnSpc>
                <a:spcPct val="100000"/>
              </a:lnSpc>
              <a:spcBef>
                <a:spcPts val="0"/>
              </a:spcBef>
            </a:pPr>
            <a:r>
              <a:rPr lang="fr-FR" sz="1200" dirty="0">
                <a:solidFill>
                  <a:srgbClr val="FFC000"/>
                </a:solidFill>
                <a:latin typeface="Verdana"/>
              </a:rPr>
              <a:t>           dont Balkans et voisins </a:t>
            </a:r>
          </a:p>
          <a:p>
            <a:pPr algn="l">
              <a:lnSpc>
                <a:spcPct val="100000"/>
              </a:lnSpc>
            </a:pPr>
            <a:endParaRPr lang="fr-FR" dirty="0">
              <a:solidFill>
                <a:srgbClr val="FFC000"/>
              </a:solidFill>
              <a:latin typeface="Verdana"/>
            </a:endParaRPr>
          </a:p>
        </p:txBody>
      </p:sp>
      <p:sp>
        <p:nvSpPr>
          <p:cNvPr id="9" name="Sous-titre 6">
            <a:extLst>
              <a:ext uri="{FF2B5EF4-FFF2-40B4-BE49-F238E27FC236}">
                <a16:creationId xmlns:a16="http://schemas.microsoft.com/office/drawing/2014/main" id="{4A5DA83C-3C0F-40D3-AE8A-FCDCF2A96C42}"/>
              </a:ext>
            </a:extLst>
          </p:cNvPr>
          <p:cNvSpPr txBox="1">
            <a:spLocks/>
          </p:cNvSpPr>
          <p:nvPr/>
        </p:nvSpPr>
        <p:spPr>
          <a:xfrm rot="18620886">
            <a:off x="3474905" y="1419666"/>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2 Z </a:t>
            </a:r>
            <a:r>
              <a:rPr lang="fr-FR" sz="2200" b="1" dirty="0" err="1">
                <a:solidFill>
                  <a:srgbClr val="FFC000"/>
                </a:solidFill>
                <a:latin typeface="Verdana"/>
              </a:rPr>
              <a:t>anglo-sax</a:t>
            </a:r>
            <a:r>
              <a:rPr lang="fr-FR" sz="2200" b="1" dirty="0">
                <a:solidFill>
                  <a:srgbClr val="FFC000"/>
                </a:solidFill>
                <a:latin typeface="Verdana"/>
              </a:rPr>
              <a:t>.</a:t>
            </a:r>
          </a:p>
          <a:p>
            <a:pPr algn="l">
              <a:lnSpc>
                <a:spcPct val="100000"/>
              </a:lnSpc>
              <a:spcBef>
                <a:spcPts val="0"/>
              </a:spcBef>
            </a:pPr>
            <a:r>
              <a:rPr lang="fr-FR" sz="1300" b="1" dirty="0">
                <a:solidFill>
                  <a:srgbClr val="FFC000"/>
                </a:solidFill>
                <a:latin typeface="Verdana"/>
              </a:rPr>
              <a:t> </a:t>
            </a:r>
            <a:r>
              <a:rPr lang="fr-FR" sz="1300" dirty="0">
                <a:solidFill>
                  <a:srgbClr val="FFC000"/>
                </a:solidFill>
                <a:latin typeface="Verdana"/>
              </a:rPr>
              <a:t>  </a:t>
            </a:r>
            <a:r>
              <a:rPr lang="fr-FR" sz="1200" dirty="0">
                <a:solidFill>
                  <a:srgbClr val="FFC000"/>
                </a:solidFill>
                <a:latin typeface="Verdana"/>
              </a:rPr>
              <a:t>dont Royaume-Uni, Irlande</a:t>
            </a:r>
          </a:p>
          <a:p>
            <a:pPr algn="l">
              <a:lnSpc>
                <a:spcPct val="100000"/>
              </a:lnSpc>
              <a:spcBef>
                <a:spcPts val="0"/>
              </a:spcBef>
            </a:pPr>
            <a:r>
              <a:rPr lang="fr-FR" sz="1200" dirty="0">
                <a:solidFill>
                  <a:srgbClr val="FFC000"/>
                </a:solidFill>
                <a:latin typeface="Verdana"/>
              </a:rPr>
              <a:t>      dont Etats-Unis et Canada</a:t>
            </a:r>
          </a:p>
          <a:p>
            <a:pPr algn="l">
              <a:lnSpc>
                <a:spcPct val="100000"/>
              </a:lnSpc>
              <a:spcBef>
                <a:spcPts val="0"/>
              </a:spcBef>
            </a:pPr>
            <a:r>
              <a:rPr lang="fr-FR" sz="1200" dirty="0">
                <a:solidFill>
                  <a:srgbClr val="FFC000"/>
                </a:solidFill>
                <a:latin typeface="Verdana"/>
              </a:rPr>
              <a:t>         dont Australie et </a:t>
            </a:r>
            <a:r>
              <a:rPr lang="fr-FR" sz="1200" dirty="0" err="1">
                <a:solidFill>
                  <a:srgbClr val="FFC000"/>
                </a:solidFill>
                <a:latin typeface="Verdana"/>
              </a:rPr>
              <a:t>N.Zélande</a:t>
            </a: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sp>
        <p:nvSpPr>
          <p:cNvPr id="10" name="Sous-titre 6">
            <a:extLst>
              <a:ext uri="{FF2B5EF4-FFF2-40B4-BE49-F238E27FC236}">
                <a16:creationId xmlns:a16="http://schemas.microsoft.com/office/drawing/2014/main" id="{78A5F367-17B2-4553-AC76-7EFBB129EF11}"/>
              </a:ext>
            </a:extLst>
          </p:cNvPr>
          <p:cNvSpPr txBox="1">
            <a:spLocks/>
          </p:cNvSpPr>
          <p:nvPr/>
        </p:nvSpPr>
        <p:spPr>
          <a:xfrm rot="18620886">
            <a:off x="4835456" y="1422568"/>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3 Z </a:t>
            </a:r>
            <a:r>
              <a:rPr lang="fr-FR" sz="2200" b="1" dirty="0" err="1">
                <a:solidFill>
                  <a:srgbClr val="FFC000"/>
                </a:solidFill>
                <a:latin typeface="Verdana"/>
              </a:rPr>
              <a:t>dévelop</a:t>
            </a:r>
            <a:r>
              <a:rPr lang="fr-FR" sz="2200" b="1" dirty="0">
                <a:solidFill>
                  <a:srgbClr val="FFC000"/>
                </a:solidFill>
                <a:latin typeface="Verdana"/>
              </a:rPr>
              <a:t>.</a:t>
            </a:r>
          </a:p>
          <a:p>
            <a:pPr algn="l">
              <a:lnSpc>
                <a:spcPct val="100000"/>
              </a:lnSpc>
              <a:spcBef>
                <a:spcPts val="0"/>
              </a:spcBef>
            </a:pPr>
            <a:r>
              <a:rPr lang="fr-FR" sz="1200" dirty="0">
                <a:solidFill>
                  <a:srgbClr val="FFC000"/>
                </a:solidFill>
                <a:latin typeface="Verdana"/>
              </a:rPr>
              <a:t>   dont Asie Sud et Est</a:t>
            </a:r>
          </a:p>
          <a:p>
            <a:pPr algn="l">
              <a:lnSpc>
                <a:spcPct val="100000"/>
              </a:lnSpc>
              <a:spcBef>
                <a:spcPts val="0"/>
              </a:spcBef>
            </a:pPr>
            <a:r>
              <a:rPr lang="fr-FR" sz="1200" dirty="0">
                <a:solidFill>
                  <a:srgbClr val="FFC000"/>
                </a:solidFill>
                <a:latin typeface="Verdana"/>
              </a:rPr>
              <a:t>      dont Proche et M-Orient</a:t>
            </a:r>
          </a:p>
          <a:p>
            <a:pPr algn="l">
              <a:lnSpc>
                <a:spcPct val="100000"/>
              </a:lnSpc>
            </a:pPr>
            <a:endParaRPr lang="fr-FR" dirty="0">
              <a:solidFill>
                <a:srgbClr val="FFC000"/>
              </a:solidFill>
              <a:latin typeface="Verdana"/>
            </a:endParaRPr>
          </a:p>
        </p:txBody>
      </p:sp>
      <p:sp>
        <p:nvSpPr>
          <p:cNvPr id="11" name="Sous-titre 6">
            <a:extLst>
              <a:ext uri="{FF2B5EF4-FFF2-40B4-BE49-F238E27FC236}">
                <a16:creationId xmlns:a16="http://schemas.microsoft.com/office/drawing/2014/main" id="{D46758FC-7415-4951-8266-3E55635A5D11}"/>
              </a:ext>
            </a:extLst>
          </p:cNvPr>
          <p:cNvSpPr txBox="1">
            <a:spLocks/>
          </p:cNvSpPr>
          <p:nvPr/>
        </p:nvSpPr>
        <p:spPr>
          <a:xfrm rot="18620886">
            <a:off x="5527477" y="1602049"/>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4 Z actives</a:t>
            </a:r>
          </a:p>
          <a:p>
            <a:pPr algn="l">
              <a:lnSpc>
                <a:spcPct val="100000"/>
              </a:lnSpc>
              <a:spcBef>
                <a:spcPts val="0"/>
              </a:spcBef>
            </a:pPr>
            <a:r>
              <a:rPr lang="fr-FR" sz="1200" dirty="0">
                <a:solidFill>
                  <a:srgbClr val="FFC000"/>
                </a:solidFill>
                <a:latin typeface="Verdana"/>
              </a:rPr>
              <a:t>   dont Amérique latine</a:t>
            </a:r>
          </a:p>
          <a:p>
            <a:pPr algn="l">
              <a:lnSpc>
                <a:spcPct val="100000"/>
              </a:lnSpc>
              <a:spcBef>
                <a:spcPts val="0"/>
              </a:spcBef>
            </a:pPr>
            <a:r>
              <a:rPr lang="fr-FR" sz="1200" dirty="0">
                <a:solidFill>
                  <a:srgbClr val="FFC000"/>
                </a:solidFill>
                <a:latin typeface="Verdana"/>
              </a:rPr>
              <a:t>       dont Afrique subsaharienne</a:t>
            </a:r>
          </a:p>
          <a:p>
            <a:pPr algn="l">
              <a:lnSpc>
                <a:spcPct val="100000"/>
              </a:lnSpc>
            </a:pPr>
            <a:endParaRPr lang="fr-FR" dirty="0">
              <a:solidFill>
                <a:srgbClr val="FFC000"/>
              </a:solidFill>
              <a:latin typeface="Verdana"/>
            </a:endParaRPr>
          </a:p>
        </p:txBody>
      </p:sp>
      <p:cxnSp>
        <p:nvCxnSpPr>
          <p:cNvPr id="20" name="Connecteur droit 19">
            <a:extLst>
              <a:ext uri="{FF2B5EF4-FFF2-40B4-BE49-F238E27FC236}">
                <a16:creationId xmlns:a16="http://schemas.microsoft.com/office/drawing/2014/main" id="{E7BEB3CB-65A5-4AE7-8EBA-63D994043FD6}"/>
              </a:ext>
            </a:extLst>
          </p:cNvPr>
          <p:cNvCxnSpPr>
            <a:cxnSpLocks/>
          </p:cNvCxnSpPr>
          <p:nvPr/>
        </p:nvCxnSpPr>
        <p:spPr>
          <a:xfrm>
            <a:off x="2006083" y="367505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sp>
        <p:nvSpPr>
          <p:cNvPr id="27" name="Sous-titre 6">
            <a:extLst>
              <a:ext uri="{FF2B5EF4-FFF2-40B4-BE49-F238E27FC236}">
                <a16:creationId xmlns:a16="http://schemas.microsoft.com/office/drawing/2014/main" id="{0BD0D81F-0B0F-4701-AE22-A5D10C37B5BA}"/>
              </a:ext>
            </a:extLst>
          </p:cNvPr>
          <p:cNvSpPr txBox="1">
            <a:spLocks/>
          </p:cNvSpPr>
          <p:nvPr/>
        </p:nvSpPr>
        <p:spPr>
          <a:xfrm rot="18620886">
            <a:off x="6519622" y="1577160"/>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5 autres pays</a:t>
            </a:r>
          </a:p>
          <a:p>
            <a:pPr algn="l">
              <a:lnSpc>
                <a:spcPct val="120000"/>
              </a:lnSpc>
              <a:spcBef>
                <a:spcPts val="0"/>
              </a:spcBef>
            </a:pP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cxnSp>
        <p:nvCxnSpPr>
          <p:cNvPr id="31" name="Connecteur droit 30">
            <a:extLst>
              <a:ext uri="{FF2B5EF4-FFF2-40B4-BE49-F238E27FC236}">
                <a16:creationId xmlns:a16="http://schemas.microsoft.com/office/drawing/2014/main" id="{A5CFBD8B-1A55-4DA2-BED1-25D495F3F0B8}"/>
              </a:ext>
            </a:extLst>
          </p:cNvPr>
          <p:cNvCxnSpPr>
            <a:cxnSpLocks/>
          </p:cNvCxnSpPr>
          <p:nvPr/>
        </p:nvCxnSpPr>
        <p:spPr>
          <a:xfrm>
            <a:off x="2009187" y="397674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2" name="Connecteur droit 31">
            <a:extLst>
              <a:ext uri="{FF2B5EF4-FFF2-40B4-BE49-F238E27FC236}">
                <a16:creationId xmlns:a16="http://schemas.microsoft.com/office/drawing/2014/main" id="{A063529F-7E54-4A88-B44A-FF467CB31766}"/>
              </a:ext>
            </a:extLst>
          </p:cNvPr>
          <p:cNvCxnSpPr>
            <a:cxnSpLocks/>
          </p:cNvCxnSpPr>
          <p:nvPr/>
        </p:nvCxnSpPr>
        <p:spPr>
          <a:xfrm>
            <a:off x="2009187" y="425977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3" name="Connecteur droit 32">
            <a:extLst>
              <a:ext uri="{FF2B5EF4-FFF2-40B4-BE49-F238E27FC236}">
                <a16:creationId xmlns:a16="http://schemas.microsoft.com/office/drawing/2014/main" id="{FDD2F3E7-0523-4702-BA59-D6424BEA91C8}"/>
              </a:ext>
            </a:extLst>
          </p:cNvPr>
          <p:cNvCxnSpPr>
            <a:cxnSpLocks/>
          </p:cNvCxnSpPr>
          <p:nvPr/>
        </p:nvCxnSpPr>
        <p:spPr>
          <a:xfrm>
            <a:off x="2009187" y="454280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4" name="Connecteur droit 33">
            <a:extLst>
              <a:ext uri="{FF2B5EF4-FFF2-40B4-BE49-F238E27FC236}">
                <a16:creationId xmlns:a16="http://schemas.microsoft.com/office/drawing/2014/main" id="{BC0366AA-26A8-4D4C-A83B-6CC316312879}"/>
              </a:ext>
            </a:extLst>
          </p:cNvPr>
          <p:cNvCxnSpPr>
            <a:cxnSpLocks/>
          </p:cNvCxnSpPr>
          <p:nvPr/>
        </p:nvCxnSpPr>
        <p:spPr>
          <a:xfrm>
            <a:off x="2009187" y="485382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5" name="Connecteur droit 34">
            <a:extLst>
              <a:ext uri="{FF2B5EF4-FFF2-40B4-BE49-F238E27FC236}">
                <a16:creationId xmlns:a16="http://schemas.microsoft.com/office/drawing/2014/main" id="{2ACE7D66-B286-4242-8CD4-EC28D15AB5D2}"/>
              </a:ext>
            </a:extLst>
          </p:cNvPr>
          <p:cNvCxnSpPr>
            <a:cxnSpLocks/>
          </p:cNvCxnSpPr>
          <p:nvPr/>
        </p:nvCxnSpPr>
        <p:spPr>
          <a:xfrm>
            <a:off x="2002806" y="546342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6" name="Connecteur droit 35">
            <a:extLst>
              <a:ext uri="{FF2B5EF4-FFF2-40B4-BE49-F238E27FC236}">
                <a16:creationId xmlns:a16="http://schemas.microsoft.com/office/drawing/2014/main" id="{70596CA9-24A3-4879-B873-20F9A0CA9202}"/>
              </a:ext>
            </a:extLst>
          </p:cNvPr>
          <p:cNvCxnSpPr>
            <a:cxnSpLocks/>
          </p:cNvCxnSpPr>
          <p:nvPr/>
        </p:nvCxnSpPr>
        <p:spPr>
          <a:xfrm>
            <a:off x="2009187" y="5587833"/>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7" name="Connecteur droit 36">
            <a:extLst>
              <a:ext uri="{FF2B5EF4-FFF2-40B4-BE49-F238E27FC236}">
                <a16:creationId xmlns:a16="http://schemas.microsoft.com/office/drawing/2014/main" id="{D278FBDA-6EAB-475B-99BA-D2F40561B4A2}"/>
              </a:ext>
            </a:extLst>
          </p:cNvPr>
          <p:cNvCxnSpPr>
            <a:cxnSpLocks/>
          </p:cNvCxnSpPr>
          <p:nvPr/>
        </p:nvCxnSpPr>
        <p:spPr>
          <a:xfrm>
            <a:off x="2009187" y="5730902"/>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8" name="Connecteur droit 37">
            <a:extLst>
              <a:ext uri="{FF2B5EF4-FFF2-40B4-BE49-F238E27FC236}">
                <a16:creationId xmlns:a16="http://schemas.microsoft.com/office/drawing/2014/main" id="{5E455CAF-4FAB-4833-A689-B4BE634CAC9C}"/>
              </a:ext>
            </a:extLst>
          </p:cNvPr>
          <p:cNvCxnSpPr>
            <a:cxnSpLocks/>
          </p:cNvCxnSpPr>
          <p:nvPr/>
        </p:nvCxnSpPr>
        <p:spPr>
          <a:xfrm>
            <a:off x="2009187" y="586187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9" name="Connecteur droit 38">
            <a:extLst>
              <a:ext uri="{FF2B5EF4-FFF2-40B4-BE49-F238E27FC236}">
                <a16:creationId xmlns:a16="http://schemas.microsoft.com/office/drawing/2014/main" id="{5C27AC94-C9B5-4265-BB42-8C9F12FF5A13}"/>
              </a:ext>
            </a:extLst>
          </p:cNvPr>
          <p:cNvCxnSpPr>
            <a:cxnSpLocks/>
          </p:cNvCxnSpPr>
          <p:nvPr/>
        </p:nvCxnSpPr>
        <p:spPr>
          <a:xfrm>
            <a:off x="2009187" y="513996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0" name="Connecteur droit 39">
            <a:extLst>
              <a:ext uri="{FF2B5EF4-FFF2-40B4-BE49-F238E27FC236}">
                <a16:creationId xmlns:a16="http://schemas.microsoft.com/office/drawing/2014/main" id="{617A4ECB-4D41-4812-BD15-E3049BDCC62F}"/>
              </a:ext>
            </a:extLst>
          </p:cNvPr>
          <p:cNvCxnSpPr>
            <a:cxnSpLocks/>
          </p:cNvCxnSpPr>
          <p:nvPr/>
        </p:nvCxnSpPr>
        <p:spPr>
          <a:xfrm>
            <a:off x="2009187" y="6072370"/>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1" name="Connecteur droit 40">
            <a:extLst>
              <a:ext uri="{FF2B5EF4-FFF2-40B4-BE49-F238E27FC236}">
                <a16:creationId xmlns:a16="http://schemas.microsoft.com/office/drawing/2014/main" id="{BF485A57-FA7B-4FF1-B152-F0176570F6FE}"/>
              </a:ext>
            </a:extLst>
          </p:cNvPr>
          <p:cNvCxnSpPr>
            <a:cxnSpLocks/>
          </p:cNvCxnSpPr>
          <p:nvPr/>
        </p:nvCxnSpPr>
        <p:spPr>
          <a:xfrm>
            <a:off x="2002806" y="6368495"/>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2" name="Connecteur droit 41">
            <a:extLst>
              <a:ext uri="{FF2B5EF4-FFF2-40B4-BE49-F238E27FC236}">
                <a16:creationId xmlns:a16="http://schemas.microsoft.com/office/drawing/2014/main" id="{707DC9E2-24B9-4AF9-B85A-CF8136B204B0}"/>
              </a:ext>
            </a:extLst>
          </p:cNvPr>
          <p:cNvCxnSpPr>
            <a:cxnSpLocks/>
          </p:cNvCxnSpPr>
          <p:nvPr/>
        </p:nvCxnSpPr>
        <p:spPr>
          <a:xfrm>
            <a:off x="2002806" y="666085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3" name="Connecteur droit 42">
            <a:extLst>
              <a:ext uri="{FF2B5EF4-FFF2-40B4-BE49-F238E27FC236}">
                <a16:creationId xmlns:a16="http://schemas.microsoft.com/office/drawing/2014/main" id="{5E4B3B02-EA55-4CDD-9454-44406320FE2F}"/>
              </a:ext>
            </a:extLst>
          </p:cNvPr>
          <p:cNvCxnSpPr/>
          <p:nvPr/>
        </p:nvCxnSpPr>
        <p:spPr>
          <a:xfrm>
            <a:off x="2819919"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4" name="Connecteur droit 43">
            <a:extLst>
              <a:ext uri="{FF2B5EF4-FFF2-40B4-BE49-F238E27FC236}">
                <a16:creationId xmlns:a16="http://schemas.microsoft.com/office/drawing/2014/main" id="{4E6A839A-632B-46F8-81BA-3B7E280CF032}"/>
              </a:ext>
            </a:extLst>
          </p:cNvPr>
          <p:cNvCxnSpPr/>
          <p:nvPr/>
        </p:nvCxnSpPr>
        <p:spPr>
          <a:xfrm>
            <a:off x="3035388"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5" name="Connecteur droit 44">
            <a:extLst>
              <a:ext uri="{FF2B5EF4-FFF2-40B4-BE49-F238E27FC236}">
                <a16:creationId xmlns:a16="http://schemas.microsoft.com/office/drawing/2014/main" id="{A3186FD4-E8CC-4F3B-A0C6-EFBEEADE5FC5}"/>
              </a:ext>
            </a:extLst>
          </p:cNvPr>
          <p:cNvCxnSpPr/>
          <p:nvPr/>
        </p:nvCxnSpPr>
        <p:spPr>
          <a:xfrm>
            <a:off x="5735045"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6" name="Connecteur droit 45">
            <a:extLst>
              <a:ext uri="{FF2B5EF4-FFF2-40B4-BE49-F238E27FC236}">
                <a16:creationId xmlns:a16="http://schemas.microsoft.com/office/drawing/2014/main" id="{F6EE4CA7-C72C-4776-8E22-38EBDCD13AE3}"/>
              </a:ext>
            </a:extLst>
          </p:cNvPr>
          <p:cNvCxnSpPr/>
          <p:nvPr/>
        </p:nvCxnSpPr>
        <p:spPr>
          <a:xfrm>
            <a:off x="5486228"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8" name="Connecteur droit 47">
            <a:extLst>
              <a:ext uri="{FF2B5EF4-FFF2-40B4-BE49-F238E27FC236}">
                <a16:creationId xmlns:a16="http://schemas.microsoft.com/office/drawing/2014/main" id="{6B9E7780-A9C7-445C-8A54-0FFC127B15D8}"/>
              </a:ext>
            </a:extLst>
          </p:cNvPr>
          <p:cNvCxnSpPr/>
          <p:nvPr/>
        </p:nvCxnSpPr>
        <p:spPr>
          <a:xfrm>
            <a:off x="4615371"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9" name="Connecteur droit 48">
            <a:extLst>
              <a:ext uri="{FF2B5EF4-FFF2-40B4-BE49-F238E27FC236}">
                <a16:creationId xmlns:a16="http://schemas.microsoft.com/office/drawing/2014/main" id="{0548D637-1041-40B2-9F9B-C33017432991}"/>
              </a:ext>
            </a:extLst>
          </p:cNvPr>
          <p:cNvCxnSpPr/>
          <p:nvPr/>
        </p:nvCxnSpPr>
        <p:spPr>
          <a:xfrm>
            <a:off x="4375886"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0" name="Connecteur droit 49">
            <a:extLst>
              <a:ext uri="{FF2B5EF4-FFF2-40B4-BE49-F238E27FC236}">
                <a16:creationId xmlns:a16="http://schemas.microsoft.com/office/drawing/2014/main" id="{925FDAAE-7AB3-4CA0-9C4F-8C78FCBD360F}"/>
              </a:ext>
            </a:extLst>
          </p:cNvPr>
          <p:cNvCxnSpPr/>
          <p:nvPr/>
        </p:nvCxnSpPr>
        <p:spPr>
          <a:xfrm>
            <a:off x="4136401"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1" name="Connecteur droit 50">
            <a:extLst>
              <a:ext uri="{FF2B5EF4-FFF2-40B4-BE49-F238E27FC236}">
                <a16:creationId xmlns:a16="http://schemas.microsoft.com/office/drawing/2014/main" id="{F26F2F6C-37C7-41E2-A9C2-11D7BF7F7898}"/>
              </a:ext>
            </a:extLst>
          </p:cNvPr>
          <p:cNvCxnSpPr/>
          <p:nvPr/>
        </p:nvCxnSpPr>
        <p:spPr>
          <a:xfrm>
            <a:off x="6511402"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2" name="Connecteur droit 51">
            <a:extLst>
              <a:ext uri="{FF2B5EF4-FFF2-40B4-BE49-F238E27FC236}">
                <a16:creationId xmlns:a16="http://schemas.microsoft.com/office/drawing/2014/main" id="{38BC643D-FCBC-4877-8786-A62D3938EB66}"/>
              </a:ext>
            </a:extLst>
          </p:cNvPr>
          <p:cNvCxnSpPr/>
          <p:nvPr/>
        </p:nvCxnSpPr>
        <p:spPr>
          <a:xfrm>
            <a:off x="6783182" y="3560901"/>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3" name="Connecteur droit 52">
            <a:extLst>
              <a:ext uri="{FF2B5EF4-FFF2-40B4-BE49-F238E27FC236}">
                <a16:creationId xmlns:a16="http://schemas.microsoft.com/office/drawing/2014/main" id="{BE0DFABC-25DD-456C-84EF-58859EDB6EBD}"/>
              </a:ext>
            </a:extLst>
          </p:cNvPr>
          <p:cNvCxnSpPr/>
          <p:nvPr/>
        </p:nvCxnSpPr>
        <p:spPr>
          <a:xfrm>
            <a:off x="3856311"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4" name="Connecteur droit 53">
            <a:extLst>
              <a:ext uri="{FF2B5EF4-FFF2-40B4-BE49-F238E27FC236}">
                <a16:creationId xmlns:a16="http://schemas.microsoft.com/office/drawing/2014/main" id="{56DC8930-E691-4934-9798-E2FB3F2E216D}"/>
              </a:ext>
            </a:extLst>
          </p:cNvPr>
          <p:cNvCxnSpPr/>
          <p:nvPr/>
        </p:nvCxnSpPr>
        <p:spPr>
          <a:xfrm>
            <a:off x="5198999"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5" name="Connecteur droit 54">
            <a:extLst>
              <a:ext uri="{FF2B5EF4-FFF2-40B4-BE49-F238E27FC236}">
                <a16:creationId xmlns:a16="http://schemas.microsoft.com/office/drawing/2014/main" id="{4D574A7A-68BF-4351-8D11-B91124F1C84E}"/>
              </a:ext>
            </a:extLst>
          </p:cNvPr>
          <p:cNvCxnSpPr/>
          <p:nvPr/>
        </p:nvCxnSpPr>
        <p:spPr>
          <a:xfrm>
            <a:off x="6288660" y="3562178"/>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6" name="Connecteur droit 55">
            <a:extLst>
              <a:ext uri="{FF2B5EF4-FFF2-40B4-BE49-F238E27FC236}">
                <a16:creationId xmlns:a16="http://schemas.microsoft.com/office/drawing/2014/main" id="{DCCB3546-35FA-4297-BF57-A855CEF2C9E3}"/>
              </a:ext>
            </a:extLst>
          </p:cNvPr>
          <p:cNvCxnSpPr/>
          <p:nvPr/>
        </p:nvCxnSpPr>
        <p:spPr>
          <a:xfrm>
            <a:off x="7243495" y="3571509"/>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7" name="Connecteur droit 56">
            <a:extLst>
              <a:ext uri="{FF2B5EF4-FFF2-40B4-BE49-F238E27FC236}">
                <a16:creationId xmlns:a16="http://schemas.microsoft.com/office/drawing/2014/main" id="{79FDA6E1-3AAE-4015-948C-C6D404859965}"/>
              </a:ext>
            </a:extLst>
          </p:cNvPr>
          <p:cNvCxnSpPr/>
          <p:nvPr/>
        </p:nvCxnSpPr>
        <p:spPr>
          <a:xfrm>
            <a:off x="2608425"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Cercle : creux 2">
            <a:extLst>
              <a:ext uri="{FF2B5EF4-FFF2-40B4-BE49-F238E27FC236}">
                <a16:creationId xmlns:a16="http://schemas.microsoft.com/office/drawing/2014/main" id="{E2BEDDF8-D6EE-4C4A-A2D1-0EDCF28FB7DF}"/>
              </a:ext>
            </a:extLst>
          </p:cNvPr>
          <p:cNvSpPr/>
          <p:nvPr/>
        </p:nvSpPr>
        <p:spPr>
          <a:xfrm>
            <a:off x="8966718" y="276185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4" name="Organigramme : Connecteur 3">
            <a:extLst>
              <a:ext uri="{FF2B5EF4-FFF2-40B4-BE49-F238E27FC236}">
                <a16:creationId xmlns:a16="http://schemas.microsoft.com/office/drawing/2014/main" id="{A4583940-26B7-4ED6-A4C1-4453AC8111DA}"/>
              </a:ext>
            </a:extLst>
          </p:cNvPr>
          <p:cNvSpPr/>
          <p:nvPr/>
        </p:nvSpPr>
        <p:spPr>
          <a:xfrm>
            <a:off x="8961894" y="246327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2" name="ZoneTexte 11">
            <a:extLst>
              <a:ext uri="{FF2B5EF4-FFF2-40B4-BE49-F238E27FC236}">
                <a16:creationId xmlns:a16="http://schemas.microsoft.com/office/drawing/2014/main" id="{847D5ABC-9379-4115-8EF9-A929BB4883B8}"/>
              </a:ext>
            </a:extLst>
          </p:cNvPr>
          <p:cNvSpPr txBox="1"/>
          <p:nvPr/>
        </p:nvSpPr>
        <p:spPr>
          <a:xfrm>
            <a:off x="9162661" y="1718680"/>
            <a:ext cx="2110084" cy="707886"/>
          </a:xfrm>
          <a:prstGeom prst="rect">
            <a:avLst/>
          </a:prstGeom>
          <a:noFill/>
        </p:spPr>
        <p:txBody>
          <a:bodyPr wrap="square" rtlCol="0">
            <a:spAutoFit/>
          </a:bodyPr>
          <a:lstStyle/>
          <a:p>
            <a:r>
              <a:rPr lang="fr-FR" sz="4000" b="1" dirty="0">
                <a:solidFill>
                  <a:schemeClr val="accent6"/>
                </a:solidFill>
                <a:latin typeface="Verdana" panose="020B0604030504040204" pitchFamily="34" charset="0"/>
                <a:ea typeface="Verdana" panose="020B0604030504040204" pitchFamily="34" charset="0"/>
              </a:rPr>
              <a:t>2030</a:t>
            </a:r>
          </a:p>
        </p:txBody>
      </p:sp>
      <p:sp>
        <p:nvSpPr>
          <p:cNvPr id="13" name="ZoneTexte 12">
            <a:extLst>
              <a:ext uri="{FF2B5EF4-FFF2-40B4-BE49-F238E27FC236}">
                <a16:creationId xmlns:a16="http://schemas.microsoft.com/office/drawing/2014/main" id="{FC0596D2-5870-4E75-B4E2-1BA3DD00B679}"/>
              </a:ext>
            </a:extLst>
          </p:cNvPr>
          <p:cNvSpPr txBox="1"/>
          <p:nvPr/>
        </p:nvSpPr>
        <p:spPr>
          <a:xfrm>
            <a:off x="9246631" y="2468483"/>
            <a:ext cx="2930183" cy="307777"/>
          </a:xfrm>
          <a:prstGeom prst="rect">
            <a:avLst/>
          </a:prstGeom>
          <a:noFill/>
        </p:spPr>
        <p:txBody>
          <a:bodyPr wrap="square" rtlCol="0">
            <a:spAutoFit/>
          </a:bodyPr>
          <a:lstStyle/>
          <a:p>
            <a:r>
              <a:rPr lang="fr-FR" sz="1400" b="1" dirty="0">
                <a:solidFill>
                  <a:schemeClr val="accent6"/>
                </a:solidFill>
                <a:latin typeface="Verdana" panose="020B0604030504040204" pitchFamily="34" charset="0"/>
                <a:ea typeface="Verdana" panose="020B0604030504040204" pitchFamily="34" charset="0"/>
              </a:rPr>
              <a:t>Objectif atteint</a:t>
            </a:r>
          </a:p>
        </p:txBody>
      </p:sp>
      <p:sp>
        <p:nvSpPr>
          <p:cNvPr id="59" name="ZoneTexte 58">
            <a:extLst>
              <a:ext uri="{FF2B5EF4-FFF2-40B4-BE49-F238E27FC236}">
                <a16:creationId xmlns:a16="http://schemas.microsoft.com/office/drawing/2014/main" id="{AC93E11C-5E9D-4566-A5AE-0DDA041B7074}"/>
              </a:ext>
            </a:extLst>
          </p:cNvPr>
          <p:cNvSpPr txBox="1"/>
          <p:nvPr/>
        </p:nvSpPr>
        <p:spPr>
          <a:xfrm>
            <a:off x="9249741" y="2742186"/>
            <a:ext cx="2930183" cy="307777"/>
          </a:xfrm>
          <a:prstGeom prst="rect">
            <a:avLst/>
          </a:prstGeom>
          <a:noFill/>
        </p:spPr>
        <p:txBody>
          <a:bodyPr wrap="square" rtlCol="0">
            <a:spAutoFit/>
          </a:bodyPr>
          <a:lstStyle/>
          <a:p>
            <a:r>
              <a:rPr lang="fr-FR" sz="1400" dirty="0">
                <a:solidFill>
                  <a:schemeClr val="accent6"/>
                </a:solidFill>
                <a:latin typeface="Verdana" panose="020B0604030504040204" pitchFamily="34" charset="0"/>
                <a:ea typeface="Verdana" panose="020B0604030504040204" pitchFamily="34" charset="0"/>
              </a:rPr>
              <a:t>Objectif partiellement atteint</a:t>
            </a:r>
          </a:p>
        </p:txBody>
      </p:sp>
      <p:sp>
        <p:nvSpPr>
          <p:cNvPr id="67" name="Organigramme : Connecteur 66">
            <a:extLst>
              <a:ext uri="{FF2B5EF4-FFF2-40B4-BE49-F238E27FC236}">
                <a16:creationId xmlns:a16="http://schemas.microsoft.com/office/drawing/2014/main" id="{DA3D0676-A131-4067-8F98-7EAE607B241E}"/>
              </a:ext>
            </a:extLst>
          </p:cNvPr>
          <p:cNvSpPr/>
          <p:nvPr/>
        </p:nvSpPr>
        <p:spPr>
          <a:xfrm>
            <a:off x="2237428" y="56064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0" name="Organigramme : Connecteur 69">
            <a:extLst>
              <a:ext uri="{FF2B5EF4-FFF2-40B4-BE49-F238E27FC236}">
                <a16:creationId xmlns:a16="http://schemas.microsoft.com/office/drawing/2014/main" id="{B1BF874A-F512-40FA-8B7C-D253F592949C}"/>
              </a:ext>
            </a:extLst>
          </p:cNvPr>
          <p:cNvSpPr/>
          <p:nvPr/>
        </p:nvSpPr>
        <p:spPr>
          <a:xfrm>
            <a:off x="2237425" y="576511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2" name="Cercle : creux 71">
            <a:extLst>
              <a:ext uri="{FF2B5EF4-FFF2-40B4-BE49-F238E27FC236}">
                <a16:creationId xmlns:a16="http://schemas.microsoft.com/office/drawing/2014/main" id="{C7B5DDF2-19C1-4577-82E3-60EA038B6C99}"/>
              </a:ext>
            </a:extLst>
          </p:cNvPr>
          <p:cNvSpPr/>
          <p:nvPr/>
        </p:nvSpPr>
        <p:spPr>
          <a:xfrm>
            <a:off x="2933568" y="549784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7" name="Cercle : creux 86">
            <a:extLst>
              <a:ext uri="{FF2B5EF4-FFF2-40B4-BE49-F238E27FC236}">
                <a16:creationId xmlns:a16="http://schemas.microsoft.com/office/drawing/2014/main" id="{AD72A951-FA3A-4921-95BA-B21189DB257F}"/>
              </a:ext>
            </a:extLst>
          </p:cNvPr>
          <p:cNvSpPr/>
          <p:nvPr/>
        </p:nvSpPr>
        <p:spPr>
          <a:xfrm>
            <a:off x="2192692" y="353630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8" name="Cercle : creux 87">
            <a:extLst>
              <a:ext uri="{FF2B5EF4-FFF2-40B4-BE49-F238E27FC236}">
                <a16:creationId xmlns:a16="http://schemas.microsoft.com/office/drawing/2014/main" id="{5432F9C4-0575-468A-A32C-EF55DAC4F4FB}"/>
              </a:ext>
            </a:extLst>
          </p:cNvPr>
          <p:cNvSpPr/>
          <p:nvPr/>
        </p:nvSpPr>
        <p:spPr>
          <a:xfrm>
            <a:off x="2195812" y="38379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9" name="Cercle : creux 88">
            <a:extLst>
              <a:ext uri="{FF2B5EF4-FFF2-40B4-BE49-F238E27FC236}">
                <a16:creationId xmlns:a16="http://schemas.microsoft.com/office/drawing/2014/main" id="{7495104C-CB7D-4B13-B176-FA3AAB709098}"/>
              </a:ext>
            </a:extLst>
          </p:cNvPr>
          <p:cNvSpPr/>
          <p:nvPr/>
        </p:nvSpPr>
        <p:spPr>
          <a:xfrm>
            <a:off x="2198916" y="4998101"/>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2" name="Organigramme : Connecteur 91">
            <a:extLst>
              <a:ext uri="{FF2B5EF4-FFF2-40B4-BE49-F238E27FC236}">
                <a16:creationId xmlns:a16="http://schemas.microsoft.com/office/drawing/2014/main" id="{F233039C-39F7-459E-831E-BB2A171617A0}"/>
              </a:ext>
            </a:extLst>
          </p:cNvPr>
          <p:cNvSpPr/>
          <p:nvPr/>
        </p:nvSpPr>
        <p:spPr>
          <a:xfrm>
            <a:off x="2187877" y="4114802"/>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3" name="Organigramme : Connecteur 92">
            <a:extLst>
              <a:ext uri="{FF2B5EF4-FFF2-40B4-BE49-F238E27FC236}">
                <a16:creationId xmlns:a16="http://schemas.microsoft.com/office/drawing/2014/main" id="{6CDD2771-22F6-4FA8-8E7E-E934CE73F553}"/>
              </a:ext>
            </a:extLst>
          </p:cNvPr>
          <p:cNvSpPr/>
          <p:nvPr/>
        </p:nvSpPr>
        <p:spPr>
          <a:xfrm>
            <a:off x="2190983" y="440714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8" name="Organigramme : Connecteur 97">
            <a:extLst>
              <a:ext uri="{FF2B5EF4-FFF2-40B4-BE49-F238E27FC236}">
                <a16:creationId xmlns:a16="http://schemas.microsoft.com/office/drawing/2014/main" id="{319ED269-F2A6-4D27-8B6D-5AD8334E2C7B}"/>
              </a:ext>
            </a:extLst>
          </p:cNvPr>
          <p:cNvSpPr/>
          <p:nvPr/>
        </p:nvSpPr>
        <p:spPr>
          <a:xfrm>
            <a:off x="4015780" y="596225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1" name="Organigramme : Connecteur 100">
            <a:extLst>
              <a:ext uri="{FF2B5EF4-FFF2-40B4-BE49-F238E27FC236}">
                <a16:creationId xmlns:a16="http://schemas.microsoft.com/office/drawing/2014/main" id="{ED086454-0E55-417B-A313-3C43DCCB8B8A}"/>
              </a:ext>
            </a:extLst>
          </p:cNvPr>
          <p:cNvSpPr/>
          <p:nvPr/>
        </p:nvSpPr>
        <p:spPr>
          <a:xfrm>
            <a:off x="2934113" y="56127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2" name="Organigramme : Connecteur 101">
            <a:extLst>
              <a:ext uri="{FF2B5EF4-FFF2-40B4-BE49-F238E27FC236}">
                <a16:creationId xmlns:a16="http://schemas.microsoft.com/office/drawing/2014/main" id="{FC4D8ED2-8F41-464B-9E86-722948FD4013}"/>
              </a:ext>
            </a:extLst>
          </p:cNvPr>
          <p:cNvSpPr/>
          <p:nvPr/>
        </p:nvSpPr>
        <p:spPr>
          <a:xfrm>
            <a:off x="2504899" y="550073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5" name="Cercle : creux 104">
            <a:extLst>
              <a:ext uri="{FF2B5EF4-FFF2-40B4-BE49-F238E27FC236}">
                <a16:creationId xmlns:a16="http://schemas.microsoft.com/office/drawing/2014/main" id="{00C87C25-7809-4172-A398-2728BF749017}"/>
              </a:ext>
            </a:extLst>
          </p:cNvPr>
          <p:cNvSpPr/>
          <p:nvPr/>
        </p:nvSpPr>
        <p:spPr>
          <a:xfrm>
            <a:off x="2707064" y="503672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9" name="Cercle : creux 108">
            <a:extLst>
              <a:ext uri="{FF2B5EF4-FFF2-40B4-BE49-F238E27FC236}">
                <a16:creationId xmlns:a16="http://schemas.microsoft.com/office/drawing/2014/main" id="{5ED64FA1-EFBD-4AE0-9861-FFA1CFB6E418}"/>
              </a:ext>
            </a:extLst>
          </p:cNvPr>
          <p:cNvSpPr/>
          <p:nvPr/>
        </p:nvSpPr>
        <p:spPr>
          <a:xfrm>
            <a:off x="3754701" y="536598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9" name="Organigramme : Connecteur 98">
            <a:extLst>
              <a:ext uri="{FF2B5EF4-FFF2-40B4-BE49-F238E27FC236}">
                <a16:creationId xmlns:a16="http://schemas.microsoft.com/office/drawing/2014/main" id="{3E433E2A-44AE-44EB-802E-7AFFD4EA02BD}"/>
              </a:ext>
            </a:extLst>
          </p:cNvPr>
          <p:cNvSpPr/>
          <p:nvPr/>
        </p:nvSpPr>
        <p:spPr>
          <a:xfrm>
            <a:off x="2514231" y="563136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4" name="Cercle : creux 103">
            <a:extLst>
              <a:ext uri="{FF2B5EF4-FFF2-40B4-BE49-F238E27FC236}">
                <a16:creationId xmlns:a16="http://schemas.microsoft.com/office/drawing/2014/main" id="{50414243-53BD-4445-AE51-8757FDD301DE}"/>
              </a:ext>
            </a:extLst>
          </p:cNvPr>
          <p:cNvSpPr/>
          <p:nvPr/>
        </p:nvSpPr>
        <p:spPr>
          <a:xfrm>
            <a:off x="2721803" y="537011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3" name="Organigramme : Connecteur 102">
            <a:extLst>
              <a:ext uri="{FF2B5EF4-FFF2-40B4-BE49-F238E27FC236}">
                <a16:creationId xmlns:a16="http://schemas.microsoft.com/office/drawing/2014/main" id="{D494383E-4944-4A5A-BAAA-BBF8B85B5E61}"/>
              </a:ext>
            </a:extLst>
          </p:cNvPr>
          <p:cNvSpPr/>
          <p:nvPr/>
        </p:nvSpPr>
        <p:spPr>
          <a:xfrm>
            <a:off x="2728839" y="54914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7" name="Organigramme : Connecteur 96">
            <a:extLst>
              <a:ext uri="{FF2B5EF4-FFF2-40B4-BE49-F238E27FC236}">
                <a16:creationId xmlns:a16="http://schemas.microsoft.com/office/drawing/2014/main" id="{F98316FA-EFA1-468B-B8E2-46E16ACB25C2}"/>
              </a:ext>
            </a:extLst>
          </p:cNvPr>
          <p:cNvSpPr/>
          <p:nvPr/>
        </p:nvSpPr>
        <p:spPr>
          <a:xfrm>
            <a:off x="2927898" y="57650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8" name="Cercle : creux 107">
            <a:extLst>
              <a:ext uri="{FF2B5EF4-FFF2-40B4-BE49-F238E27FC236}">
                <a16:creationId xmlns:a16="http://schemas.microsoft.com/office/drawing/2014/main" id="{857357A2-8679-4172-A326-C5A7B3CF9EC7}"/>
              </a:ext>
            </a:extLst>
          </p:cNvPr>
          <p:cNvSpPr/>
          <p:nvPr/>
        </p:nvSpPr>
        <p:spPr>
          <a:xfrm>
            <a:off x="3138562" y="562825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3" name="Cercle : creux 72">
            <a:extLst>
              <a:ext uri="{FF2B5EF4-FFF2-40B4-BE49-F238E27FC236}">
                <a16:creationId xmlns:a16="http://schemas.microsoft.com/office/drawing/2014/main" id="{97AE6101-BDA7-4E6F-BF1D-59F03986C9C2}"/>
              </a:ext>
            </a:extLst>
          </p:cNvPr>
          <p:cNvSpPr/>
          <p:nvPr/>
        </p:nvSpPr>
        <p:spPr>
          <a:xfrm>
            <a:off x="3143874" y="576206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0" name="Organigramme : Connecteur 99">
            <a:extLst>
              <a:ext uri="{FF2B5EF4-FFF2-40B4-BE49-F238E27FC236}">
                <a16:creationId xmlns:a16="http://schemas.microsoft.com/office/drawing/2014/main" id="{77FE41C0-C4AE-4546-B631-39568BBCD4B5}"/>
              </a:ext>
            </a:extLst>
          </p:cNvPr>
          <p:cNvSpPr/>
          <p:nvPr/>
        </p:nvSpPr>
        <p:spPr>
          <a:xfrm>
            <a:off x="2719506" y="562203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6" name="Organigramme : Connecteur 95">
            <a:extLst>
              <a:ext uri="{FF2B5EF4-FFF2-40B4-BE49-F238E27FC236}">
                <a16:creationId xmlns:a16="http://schemas.microsoft.com/office/drawing/2014/main" id="{ACA0F4E7-4E7F-4E74-8DF8-7DB938CCB32E}"/>
              </a:ext>
            </a:extLst>
          </p:cNvPr>
          <p:cNvSpPr/>
          <p:nvPr/>
        </p:nvSpPr>
        <p:spPr>
          <a:xfrm>
            <a:off x="2719508" y="576199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2" name="Organigramme : Connecteur 81">
            <a:extLst>
              <a:ext uri="{FF2B5EF4-FFF2-40B4-BE49-F238E27FC236}">
                <a16:creationId xmlns:a16="http://schemas.microsoft.com/office/drawing/2014/main" id="{272C52D8-72ED-41EE-BA9A-91F2502264A1}"/>
              </a:ext>
            </a:extLst>
          </p:cNvPr>
          <p:cNvSpPr/>
          <p:nvPr/>
        </p:nvSpPr>
        <p:spPr>
          <a:xfrm>
            <a:off x="2194100" y="594047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1" name="Organigramme : Connecteur 80">
            <a:extLst>
              <a:ext uri="{FF2B5EF4-FFF2-40B4-BE49-F238E27FC236}">
                <a16:creationId xmlns:a16="http://schemas.microsoft.com/office/drawing/2014/main" id="{C68B3F4D-0D14-44E2-9919-2C1B588AA38D}"/>
              </a:ext>
            </a:extLst>
          </p:cNvPr>
          <p:cNvSpPr/>
          <p:nvPr/>
        </p:nvSpPr>
        <p:spPr>
          <a:xfrm>
            <a:off x="2200307" y="470574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39" name="Organigramme : Connecteur 138">
            <a:extLst>
              <a:ext uri="{FF2B5EF4-FFF2-40B4-BE49-F238E27FC236}">
                <a16:creationId xmlns:a16="http://schemas.microsoft.com/office/drawing/2014/main" id="{B94F02F4-0496-48B7-A48F-23B5388B9C88}"/>
              </a:ext>
            </a:extLst>
          </p:cNvPr>
          <p:cNvSpPr/>
          <p:nvPr/>
        </p:nvSpPr>
        <p:spPr>
          <a:xfrm>
            <a:off x="3704550" y="411172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0" name="Organigramme : Connecteur 139">
            <a:extLst>
              <a:ext uri="{FF2B5EF4-FFF2-40B4-BE49-F238E27FC236}">
                <a16:creationId xmlns:a16="http://schemas.microsoft.com/office/drawing/2014/main" id="{26B7F548-5AB3-40E8-BC50-CB684AB9E3EE}"/>
              </a:ext>
            </a:extLst>
          </p:cNvPr>
          <p:cNvSpPr/>
          <p:nvPr/>
        </p:nvSpPr>
        <p:spPr>
          <a:xfrm>
            <a:off x="3710553" y="441408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1" name="Organigramme : Connecteur 140">
            <a:extLst>
              <a:ext uri="{FF2B5EF4-FFF2-40B4-BE49-F238E27FC236}">
                <a16:creationId xmlns:a16="http://schemas.microsoft.com/office/drawing/2014/main" id="{B9804FD2-26B1-4509-AF83-3A288E72E4A2}"/>
              </a:ext>
            </a:extLst>
          </p:cNvPr>
          <p:cNvSpPr/>
          <p:nvPr/>
        </p:nvSpPr>
        <p:spPr>
          <a:xfrm>
            <a:off x="3710002" y="471496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2" name="Organigramme : Connecteur 141">
            <a:extLst>
              <a:ext uri="{FF2B5EF4-FFF2-40B4-BE49-F238E27FC236}">
                <a16:creationId xmlns:a16="http://schemas.microsoft.com/office/drawing/2014/main" id="{3AF597D7-5263-4043-A068-CF287CDDD508}"/>
              </a:ext>
            </a:extLst>
          </p:cNvPr>
          <p:cNvSpPr/>
          <p:nvPr/>
        </p:nvSpPr>
        <p:spPr>
          <a:xfrm>
            <a:off x="3715130" y="499810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4" name="Organigramme : Connecteur 143">
            <a:extLst>
              <a:ext uri="{FF2B5EF4-FFF2-40B4-BE49-F238E27FC236}">
                <a16:creationId xmlns:a16="http://schemas.microsoft.com/office/drawing/2014/main" id="{7B975F61-B658-49F9-AF1B-3EFEFE07ED72}"/>
              </a:ext>
            </a:extLst>
          </p:cNvPr>
          <p:cNvSpPr/>
          <p:nvPr/>
        </p:nvSpPr>
        <p:spPr>
          <a:xfrm>
            <a:off x="3712738" y="622721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17" name="Organigramme : Connecteur 116">
            <a:extLst>
              <a:ext uri="{FF2B5EF4-FFF2-40B4-BE49-F238E27FC236}">
                <a16:creationId xmlns:a16="http://schemas.microsoft.com/office/drawing/2014/main" id="{827429DA-D70C-4420-AEE0-449A541A5440}"/>
              </a:ext>
            </a:extLst>
          </p:cNvPr>
          <p:cNvSpPr/>
          <p:nvPr/>
        </p:nvSpPr>
        <p:spPr>
          <a:xfrm>
            <a:off x="3712738" y="654075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3" name="Organigramme : Connecteur 152">
            <a:extLst>
              <a:ext uri="{FF2B5EF4-FFF2-40B4-BE49-F238E27FC236}">
                <a16:creationId xmlns:a16="http://schemas.microsoft.com/office/drawing/2014/main" id="{DE60B308-8CF0-4262-BD29-E62462935F93}"/>
              </a:ext>
            </a:extLst>
          </p:cNvPr>
          <p:cNvSpPr/>
          <p:nvPr/>
        </p:nvSpPr>
        <p:spPr>
          <a:xfrm>
            <a:off x="4251590" y="596416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6" name="Organigramme : Connecteur 155">
            <a:extLst>
              <a:ext uri="{FF2B5EF4-FFF2-40B4-BE49-F238E27FC236}">
                <a16:creationId xmlns:a16="http://schemas.microsoft.com/office/drawing/2014/main" id="{782E3722-F721-4CE1-8245-59F9003B4D5D}"/>
              </a:ext>
            </a:extLst>
          </p:cNvPr>
          <p:cNvSpPr/>
          <p:nvPr/>
        </p:nvSpPr>
        <p:spPr>
          <a:xfrm>
            <a:off x="2900465" y="4155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7" name="Organigramme : Connecteur 156">
            <a:extLst>
              <a:ext uri="{FF2B5EF4-FFF2-40B4-BE49-F238E27FC236}">
                <a16:creationId xmlns:a16="http://schemas.microsoft.com/office/drawing/2014/main" id="{6BAC51DF-8E6C-47C8-85D7-8A7B5BCE9B39}"/>
              </a:ext>
            </a:extLst>
          </p:cNvPr>
          <p:cNvSpPr/>
          <p:nvPr/>
        </p:nvSpPr>
        <p:spPr>
          <a:xfrm>
            <a:off x="4021220" y="626640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8" name="Organigramme : Connecteur 157">
            <a:extLst>
              <a:ext uri="{FF2B5EF4-FFF2-40B4-BE49-F238E27FC236}">
                <a16:creationId xmlns:a16="http://schemas.microsoft.com/office/drawing/2014/main" id="{E5E7007E-6D1D-4A6A-9E04-D3DAE3BC6092}"/>
              </a:ext>
            </a:extLst>
          </p:cNvPr>
          <p:cNvSpPr/>
          <p:nvPr/>
        </p:nvSpPr>
        <p:spPr>
          <a:xfrm>
            <a:off x="4266308" y="62700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3" name="Cercle : creux 162">
            <a:extLst>
              <a:ext uri="{FF2B5EF4-FFF2-40B4-BE49-F238E27FC236}">
                <a16:creationId xmlns:a16="http://schemas.microsoft.com/office/drawing/2014/main" id="{F3FFF5A3-7A7D-4FC9-B98E-C96732044113}"/>
              </a:ext>
            </a:extLst>
          </p:cNvPr>
          <p:cNvSpPr/>
          <p:nvPr/>
        </p:nvSpPr>
        <p:spPr>
          <a:xfrm>
            <a:off x="2918582" y="50333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4" name="Cercle : creux 163">
            <a:extLst>
              <a:ext uri="{FF2B5EF4-FFF2-40B4-BE49-F238E27FC236}">
                <a16:creationId xmlns:a16="http://schemas.microsoft.com/office/drawing/2014/main" id="{4E4141A1-3A6B-4A54-A8CE-035E9C87592F}"/>
              </a:ext>
            </a:extLst>
          </p:cNvPr>
          <p:cNvSpPr/>
          <p:nvPr/>
        </p:nvSpPr>
        <p:spPr>
          <a:xfrm>
            <a:off x="3145253" y="357182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5" name="Cercle : creux 164">
            <a:extLst>
              <a:ext uri="{FF2B5EF4-FFF2-40B4-BE49-F238E27FC236}">
                <a16:creationId xmlns:a16="http://schemas.microsoft.com/office/drawing/2014/main" id="{8D93AAE3-F44D-4FD3-982C-F884BB055974}"/>
              </a:ext>
            </a:extLst>
          </p:cNvPr>
          <p:cNvSpPr/>
          <p:nvPr/>
        </p:nvSpPr>
        <p:spPr>
          <a:xfrm>
            <a:off x="3138562" y="38834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7" name="Cercle : creux 166">
            <a:extLst>
              <a:ext uri="{FF2B5EF4-FFF2-40B4-BE49-F238E27FC236}">
                <a16:creationId xmlns:a16="http://schemas.microsoft.com/office/drawing/2014/main" id="{537A43AF-563D-48D8-9602-49981F4A35AE}"/>
              </a:ext>
            </a:extLst>
          </p:cNvPr>
          <p:cNvSpPr/>
          <p:nvPr/>
        </p:nvSpPr>
        <p:spPr>
          <a:xfrm>
            <a:off x="4517696" y="62599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8" name="Cercle : creux 167">
            <a:extLst>
              <a:ext uri="{FF2B5EF4-FFF2-40B4-BE49-F238E27FC236}">
                <a16:creationId xmlns:a16="http://schemas.microsoft.com/office/drawing/2014/main" id="{7C1F9EE9-AA8B-4FFD-BA88-C0EE0993E890}"/>
              </a:ext>
            </a:extLst>
          </p:cNvPr>
          <p:cNvSpPr/>
          <p:nvPr/>
        </p:nvSpPr>
        <p:spPr>
          <a:xfrm>
            <a:off x="4501763" y="59819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5" name="Organigramme : Connecteur 174">
            <a:extLst>
              <a:ext uri="{FF2B5EF4-FFF2-40B4-BE49-F238E27FC236}">
                <a16:creationId xmlns:a16="http://schemas.microsoft.com/office/drawing/2014/main" id="{516499F8-9FCE-4825-A8F1-3A85D7CD35EE}"/>
              </a:ext>
            </a:extLst>
          </p:cNvPr>
          <p:cNvSpPr/>
          <p:nvPr/>
        </p:nvSpPr>
        <p:spPr>
          <a:xfrm>
            <a:off x="2514230" y="59672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6" name="Organigramme : Connecteur 175">
            <a:extLst>
              <a:ext uri="{FF2B5EF4-FFF2-40B4-BE49-F238E27FC236}">
                <a16:creationId xmlns:a16="http://schemas.microsoft.com/office/drawing/2014/main" id="{5EB7D75F-EB55-4E9E-BAFA-8D759BC20D24}"/>
              </a:ext>
            </a:extLst>
          </p:cNvPr>
          <p:cNvSpPr/>
          <p:nvPr/>
        </p:nvSpPr>
        <p:spPr>
          <a:xfrm>
            <a:off x="2940337" y="596415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7" name="Cercle : creux 176">
            <a:extLst>
              <a:ext uri="{FF2B5EF4-FFF2-40B4-BE49-F238E27FC236}">
                <a16:creationId xmlns:a16="http://schemas.microsoft.com/office/drawing/2014/main" id="{4C90D12E-5EE4-4CA6-B246-549A5DB15BBE}"/>
              </a:ext>
            </a:extLst>
          </p:cNvPr>
          <p:cNvSpPr/>
          <p:nvPr/>
        </p:nvSpPr>
        <p:spPr>
          <a:xfrm>
            <a:off x="3146982" y="596111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8" name="Organigramme : Connecteur 177">
            <a:extLst>
              <a:ext uri="{FF2B5EF4-FFF2-40B4-BE49-F238E27FC236}">
                <a16:creationId xmlns:a16="http://schemas.microsoft.com/office/drawing/2014/main" id="{B20A989A-9674-4ABD-91BB-566884864C05}"/>
              </a:ext>
            </a:extLst>
          </p:cNvPr>
          <p:cNvSpPr/>
          <p:nvPr/>
        </p:nvSpPr>
        <p:spPr>
          <a:xfrm>
            <a:off x="2731947" y="596104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0" name="Organigramme : Connecteur 179">
            <a:extLst>
              <a:ext uri="{FF2B5EF4-FFF2-40B4-BE49-F238E27FC236}">
                <a16:creationId xmlns:a16="http://schemas.microsoft.com/office/drawing/2014/main" id="{7DAF176D-4F36-44C4-9F22-C62E1281CBDB}"/>
              </a:ext>
            </a:extLst>
          </p:cNvPr>
          <p:cNvSpPr/>
          <p:nvPr/>
        </p:nvSpPr>
        <p:spPr>
          <a:xfrm>
            <a:off x="2915454" y="627517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1" name="Cercle : creux 180">
            <a:extLst>
              <a:ext uri="{FF2B5EF4-FFF2-40B4-BE49-F238E27FC236}">
                <a16:creationId xmlns:a16="http://schemas.microsoft.com/office/drawing/2014/main" id="{0055E6B3-6CC9-4FAD-B939-6886799BF723}"/>
              </a:ext>
            </a:extLst>
          </p:cNvPr>
          <p:cNvSpPr/>
          <p:nvPr/>
        </p:nvSpPr>
        <p:spPr>
          <a:xfrm>
            <a:off x="3132147" y="627716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2" name="Organigramme : Connecteur 181">
            <a:extLst>
              <a:ext uri="{FF2B5EF4-FFF2-40B4-BE49-F238E27FC236}">
                <a16:creationId xmlns:a16="http://schemas.microsoft.com/office/drawing/2014/main" id="{0C5474EF-5014-49E6-9DA0-FC5C90A37106}"/>
              </a:ext>
            </a:extLst>
          </p:cNvPr>
          <p:cNvSpPr/>
          <p:nvPr/>
        </p:nvSpPr>
        <p:spPr>
          <a:xfrm>
            <a:off x="2707064" y="62720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4" name="Organigramme : Connecteur 183">
            <a:extLst>
              <a:ext uri="{FF2B5EF4-FFF2-40B4-BE49-F238E27FC236}">
                <a16:creationId xmlns:a16="http://schemas.microsoft.com/office/drawing/2014/main" id="{F6050A3A-4315-40C5-B043-68DF7A8F5AE2}"/>
              </a:ext>
            </a:extLst>
          </p:cNvPr>
          <p:cNvSpPr/>
          <p:nvPr/>
        </p:nvSpPr>
        <p:spPr>
          <a:xfrm>
            <a:off x="2924782" y="655510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5" name="Cercle : creux 184">
            <a:extLst>
              <a:ext uri="{FF2B5EF4-FFF2-40B4-BE49-F238E27FC236}">
                <a16:creationId xmlns:a16="http://schemas.microsoft.com/office/drawing/2014/main" id="{7941DF96-FC88-4DD4-BBFE-D649DE41CAFC}"/>
              </a:ext>
            </a:extLst>
          </p:cNvPr>
          <p:cNvSpPr/>
          <p:nvPr/>
        </p:nvSpPr>
        <p:spPr>
          <a:xfrm>
            <a:off x="3141475" y="655709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6" name="Organigramme : Connecteur 185">
            <a:extLst>
              <a:ext uri="{FF2B5EF4-FFF2-40B4-BE49-F238E27FC236}">
                <a16:creationId xmlns:a16="http://schemas.microsoft.com/office/drawing/2014/main" id="{A506E72C-CBD5-43E9-8234-206BEC7FAA41}"/>
              </a:ext>
            </a:extLst>
          </p:cNvPr>
          <p:cNvSpPr/>
          <p:nvPr/>
        </p:nvSpPr>
        <p:spPr>
          <a:xfrm>
            <a:off x="2716392" y="6552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cxnSp>
        <p:nvCxnSpPr>
          <p:cNvPr id="187" name="Connecteur droit 186">
            <a:extLst>
              <a:ext uri="{FF2B5EF4-FFF2-40B4-BE49-F238E27FC236}">
                <a16:creationId xmlns:a16="http://schemas.microsoft.com/office/drawing/2014/main" id="{2ECCCB87-7839-4106-98B2-0484B6032450}"/>
              </a:ext>
            </a:extLst>
          </p:cNvPr>
          <p:cNvCxnSpPr/>
          <p:nvPr/>
        </p:nvCxnSpPr>
        <p:spPr>
          <a:xfrm>
            <a:off x="3253105" y="3551576"/>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93" name="Organigramme : Connecteur 192">
            <a:extLst>
              <a:ext uri="{FF2B5EF4-FFF2-40B4-BE49-F238E27FC236}">
                <a16:creationId xmlns:a16="http://schemas.microsoft.com/office/drawing/2014/main" id="{63163CED-3795-4D64-ABB9-9522F4879E59}"/>
              </a:ext>
            </a:extLst>
          </p:cNvPr>
          <p:cNvSpPr/>
          <p:nvPr/>
        </p:nvSpPr>
        <p:spPr>
          <a:xfrm>
            <a:off x="2934114" y="47542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4" name="Cercle : creux 193">
            <a:extLst>
              <a:ext uri="{FF2B5EF4-FFF2-40B4-BE49-F238E27FC236}">
                <a16:creationId xmlns:a16="http://schemas.microsoft.com/office/drawing/2014/main" id="{AE220639-5022-41FC-B0B8-7BEEAD4F00CB}"/>
              </a:ext>
            </a:extLst>
          </p:cNvPr>
          <p:cNvSpPr/>
          <p:nvPr/>
        </p:nvSpPr>
        <p:spPr>
          <a:xfrm>
            <a:off x="3140759" y="475124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5" name="Organigramme : Connecteur 194">
            <a:extLst>
              <a:ext uri="{FF2B5EF4-FFF2-40B4-BE49-F238E27FC236}">
                <a16:creationId xmlns:a16="http://schemas.microsoft.com/office/drawing/2014/main" id="{ECAF2FA1-A084-4204-8286-83E4A061DEBA}"/>
              </a:ext>
            </a:extLst>
          </p:cNvPr>
          <p:cNvSpPr/>
          <p:nvPr/>
        </p:nvSpPr>
        <p:spPr>
          <a:xfrm>
            <a:off x="2725724" y="476050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2" name="Organigramme : Connecteur 191">
            <a:extLst>
              <a:ext uri="{FF2B5EF4-FFF2-40B4-BE49-F238E27FC236}">
                <a16:creationId xmlns:a16="http://schemas.microsoft.com/office/drawing/2014/main" id="{F0F3C219-4E8A-4BED-A448-F423716A044F}"/>
              </a:ext>
            </a:extLst>
          </p:cNvPr>
          <p:cNvSpPr/>
          <p:nvPr/>
        </p:nvSpPr>
        <p:spPr>
          <a:xfrm>
            <a:off x="2517338" y="47573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5" name="Organigramme : Connecteur 94">
            <a:extLst>
              <a:ext uri="{FF2B5EF4-FFF2-40B4-BE49-F238E27FC236}">
                <a16:creationId xmlns:a16="http://schemas.microsoft.com/office/drawing/2014/main" id="{A9630C16-2AFE-489B-ADE7-CB85EFE55A82}"/>
              </a:ext>
            </a:extLst>
          </p:cNvPr>
          <p:cNvSpPr/>
          <p:nvPr/>
        </p:nvSpPr>
        <p:spPr>
          <a:xfrm>
            <a:off x="2511122" y="576821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9" name="Organigramme : Connecteur 178">
            <a:extLst>
              <a:ext uri="{FF2B5EF4-FFF2-40B4-BE49-F238E27FC236}">
                <a16:creationId xmlns:a16="http://schemas.microsoft.com/office/drawing/2014/main" id="{E02CD97B-A9F2-4224-9FD6-AF836B3247F6}"/>
              </a:ext>
            </a:extLst>
          </p:cNvPr>
          <p:cNvSpPr/>
          <p:nvPr/>
        </p:nvSpPr>
        <p:spPr>
          <a:xfrm>
            <a:off x="2498678" y="627829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3" name="Organigramme : Connecteur 182">
            <a:extLst>
              <a:ext uri="{FF2B5EF4-FFF2-40B4-BE49-F238E27FC236}">
                <a16:creationId xmlns:a16="http://schemas.microsoft.com/office/drawing/2014/main" id="{D0BE6418-E920-468D-B7D7-EF4CF5DF99A0}"/>
              </a:ext>
            </a:extLst>
          </p:cNvPr>
          <p:cNvSpPr/>
          <p:nvPr/>
        </p:nvSpPr>
        <p:spPr>
          <a:xfrm>
            <a:off x="2508006" y="655823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3" name="Organigramme : Connecteur 82">
            <a:extLst>
              <a:ext uri="{FF2B5EF4-FFF2-40B4-BE49-F238E27FC236}">
                <a16:creationId xmlns:a16="http://schemas.microsoft.com/office/drawing/2014/main" id="{11DAACB9-3168-4E6D-A65E-9E2D8489B38F}"/>
              </a:ext>
            </a:extLst>
          </p:cNvPr>
          <p:cNvSpPr/>
          <p:nvPr/>
        </p:nvSpPr>
        <p:spPr>
          <a:xfrm>
            <a:off x="2206535" y="625150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4" name="Organigramme : Connecteur 83">
            <a:extLst>
              <a:ext uri="{FF2B5EF4-FFF2-40B4-BE49-F238E27FC236}">
                <a16:creationId xmlns:a16="http://schemas.microsoft.com/office/drawing/2014/main" id="{93F752B7-70EB-4FCE-92FE-19C512D03DD2}"/>
              </a:ext>
            </a:extLst>
          </p:cNvPr>
          <p:cNvSpPr/>
          <p:nvPr/>
        </p:nvSpPr>
        <p:spPr>
          <a:xfrm>
            <a:off x="2200320" y="6543870"/>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5" name="Organigramme : Connecteur 154">
            <a:extLst>
              <a:ext uri="{FF2B5EF4-FFF2-40B4-BE49-F238E27FC236}">
                <a16:creationId xmlns:a16="http://schemas.microsoft.com/office/drawing/2014/main" id="{48C7E0B2-4703-4569-AF23-CB15423236E1}"/>
              </a:ext>
            </a:extLst>
          </p:cNvPr>
          <p:cNvSpPr/>
          <p:nvPr/>
        </p:nvSpPr>
        <p:spPr>
          <a:xfrm>
            <a:off x="2717643" y="41519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6" name="Cercle : creux 165">
            <a:extLst>
              <a:ext uri="{FF2B5EF4-FFF2-40B4-BE49-F238E27FC236}">
                <a16:creationId xmlns:a16="http://schemas.microsoft.com/office/drawing/2014/main" id="{57E03B1F-246C-4609-8031-F75BB74005F0}"/>
              </a:ext>
            </a:extLst>
          </p:cNvPr>
          <p:cNvSpPr/>
          <p:nvPr/>
        </p:nvSpPr>
        <p:spPr>
          <a:xfrm>
            <a:off x="2508006" y="415640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6" name="Organigramme : Connecteur 195">
            <a:extLst>
              <a:ext uri="{FF2B5EF4-FFF2-40B4-BE49-F238E27FC236}">
                <a16:creationId xmlns:a16="http://schemas.microsoft.com/office/drawing/2014/main" id="{A89FB595-7B81-4683-9997-7496B263572E}"/>
              </a:ext>
            </a:extLst>
          </p:cNvPr>
          <p:cNvSpPr/>
          <p:nvPr/>
        </p:nvSpPr>
        <p:spPr>
          <a:xfrm>
            <a:off x="2903575" y="44380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7" name="Organigramme : Connecteur 196">
            <a:extLst>
              <a:ext uri="{FF2B5EF4-FFF2-40B4-BE49-F238E27FC236}">
                <a16:creationId xmlns:a16="http://schemas.microsoft.com/office/drawing/2014/main" id="{D49DA372-E878-418D-BFA2-A0A25C739477}"/>
              </a:ext>
            </a:extLst>
          </p:cNvPr>
          <p:cNvSpPr/>
          <p:nvPr/>
        </p:nvSpPr>
        <p:spPr>
          <a:xfrm>
            <a:off x="2720753" y="44349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8" name="Cercle : creux 197">
            <a:extLst>
              <a:ext uri="{FF2B5EF4-FFF2-40B4-BE49-F238E27FC236}">
                <a16:creationId xmlns:a16="http://schemas.microsoft.com/office/drawing/2014/main" id="{AF724CED-91CA-42E3-956D-AC477F823591}"/>
              </a:ext>
            </a:extLst>
          </p:cNvPr>
          <p:cNvSpPr/>
          <p:nvPr/>
        </p:nvSpPr>
        <p:spPr>
          <a:xfrm>
            <a:off x="2511116" y="44394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9" name="Organigramme : Connecteur 198">
            <a:extLst>
              <a:ext uri="{FF2B5EF4-FFF2-40B4-BE49-F238E27FC236}">
                <a16:creationId xmlns:a16="http://schemas.microsoft.com/office/drawing/2014/main" id="{0A227C04-C36C-42B7-BB21-3AD1FF8208E2}"/>
              </a:ext>
            </a:extLst>
          </p:cNvPr>
          <p:cNvSpPr/>
          <p:nvPr/>
        </p:nvSpPr>
        <p:spPr>
          <a:xfrm>
            <a:off x="4024326" y="655877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0" name="Organigramme : Connecteur 199">
            <a:extLst>
              <a:ext uri="{FF2B5EF4-FFF2-40B4-BE49-F238E27FC236}">
                <a16:creationId xmlns:a16="http://schemas.microsoft.com/office/drawing/2014/main" id="{71638288-19AE-4E2A-AA1C-030CE4E68E06}"/>
              </a:ext>
            </a:extLst>
          </p:cNvPr>
          <p:cNvSpPr/>
          <p:nvPr/>
        </p:nvSpPr>
        <p:spPr>
          <a:xfrm>
            <a:off x="4269414" y="6562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1" name="Cercle : creux 200">
            <a:extLst>
              <a:ext uri="{FF2B5EF4-FFF2-40B4-BE49-F238E27FC236}">
                <a16:creationId xmlns:a16="http://schemas.microsoft.com/office/drawing/2014/main" id="{E32C07F5-037C-4F21-9F41-383CF97F79C9}"/>
              </a:ext>
            </a:extLst>
          </p:cNvPr>
          <p:cNvSpPr/>
          <p:nvPr/>
        </p:nvSpPr>
        <p:spPr>
          <a:xfrm>
            <a:off x="4511471" y="655227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6" name="Organigramme : Connecteur 75">
            <a:extLst>
              <a:ext uri="{FF2B5EF4-FFF2-40B4-BE49-F238E27FC236}">
                <a16:creationId xmlns:a16="http://schemas.microsoft.com/office/drawing/2014/main" id="{176A1A47-7165-4225-B04A-055C8A321151}"/>
              </a:ext>
            </a:extLst>
          </p:cNvPr>
          <p:cNvSpPr/>
          <p:nvPr/>
        </p:nvSpPr>
        <p:spPr>
          <a:xfrm>
            <a:off x="3758981" y="550649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4" name="Organigramme : Connecteur 93">
            <a:extLst>
              <a:ext uri="{FF2B5EF4-FFF2-40B4-BE49-F238E27FC236}">
                <a16:creationId xmlns:a16="http://schemas.microsoft.com/office/drawing/2014/main" id="{0CC85A54-8C38-4C75-89C5-44AE798468FF}"/>
              </a:ext>
            </a:extLst>
          </p:cNvPr>
          <p:cNvSpPr/>
          <p:nvPr/>
        </p:nvSpPr>
        <p:spPr>
          <a:xfrm>
            <a:off x="3758981" y="56155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5" name="Organigramme : Connecteur 74">
            <a:extLst>
              <a:ext uri="{FF2B5EF4-FFF2-40B4-BE49-F238E27FC236}">
                <a16:creationId xmlns:a16="http://schemas.microsoft.com/office/drawing/2014/main" id="{05E12543-408E-4BCA-AB21-DD2B6D83C7DA}"/>
              </a:ext>
            </a:extLst>
          </p:cNvPr>
          <p:cNvSpPr/>
          <p:nvPr/>
        </p:nvSpPr>
        <p:spPr>
          <a:xfrm>
            <a:off x="3758981" y="575516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3" name="Organigramme : Connecteur 142">
            <a:extLst>
              <a:ext uri="{FF2B5EF4-FFF2-40B4-BE49-F238E27FC236}">
                <a16:creationId xmlns:a16="http://schemas.microsoft.com/office/drawing/2014/main" id="{2EEC295F-5264-47BB-A06B-D966B6644FA6}"/>
              </a:ext>
            </a:extLst>
          </p:cNvPr>
          <p:cNvSpPr/>
          <p:nvPr/>
        </p:nvSpPr>
        <p:spPr>
          <a:xfrm>
            <a:off x="3726552" y="593426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4" name="Cercle : creux 203">
            <a:extLst>
              <a:ext uri="{FF2B5EF4-FFF2-40B4-BE49-F238E27FC236}">
                <a16:creationId xmlns:a16="http://schemas.microsoft.com/office/drawing/2014/main" id="{0208701B-2355-4538-BF8B-320C05B37186}"/>
              </a:ext>
            </a:extLst>
          </p:cNvPr>
          <p:cNvSpPr/>
          <p:nvPr/>
        </p:nvSpPr>
        <p:spPr>
          <a:xfrm>
            <a:off x="3995813" y="536825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05" name="Organigramme : Connecteur 204">
            <a:extLst>
              <a:ext uri="{FF2B5EF4-FFF2-40B4-BE49-F238E27FC236}">
                <a16:creationId xmlns:a16="http://schemas.microsoft.com/office/drawing/2014/main" id="{8E475F84-F3FB-4A83-89C4-B16241E23E05}"/>
              </a:ext>
            </a:extLst>
          </p:cNvPr>
          <p:cNvSpPr/>
          <p:nvPr/>
        </p:nvSpPr>
        <p:spPr>
          <a:xfrm>
            <a:off x="4000093" y="550876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6" name="Organigramme : Connecteur 205">
            <a:extLst>
              <a:ext uri="{FF2B5EF4-FFF2-40B4-BE49-F238E27FC236}">
                <a16:creationId xmlns:a16="http://schemas.microsoft.com/office/drawing/2014/main" id="{A1E5DB7A-E278-4A17-8990-D10C5845C58C}"/>
              </a:ext>
            </a:extLst>
          </p:cNvPr>
          <p:cNvSpPr/>
          <p:nvPr/>
        </p:nvSpPr>
        <p:spPr>
          <a:xfrm>
            <a:off x="4000093" y="56178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7" name="Organigramme : Connecteur 206">
            <a:extLst>
              <a:ext uri="{FF2B5EF4-FFF2-40B4-BE49-F238E27FC236}">
                <a16:creationId xmlns:a16="http://schemas.microsoft.com/office/drawing/2014/main" id="{E186D06C-AE3E-49DB-A4C5-C8B59E2E127A}"/>
              </a:ext>
            </a:extLst>
          </p:cNvPr>
          <p:cNvSpPr/>
          <p:nvPr/>
        </p:nvSpPr>
        <p:spPr>
          <a:xfrm>
            <a:off x="4000093" y="5757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8" name="Cercle : creux 217">
            <a:extLst>
              <a:ext uri="{FF2B5EF4-FFF2-40B4-BE49-F238E27FC236}">
                <a16:creationId xmlns:a16="http://schemas.microsoft.com/office/drawing/2014/main" id="{F6AC672A-EBAF-4229-89E9-5F80776E4513}"/>
              </a:ext>
            </a:extLst>
          </p:cNvPr>
          <p:cNvSpPr/>
          <p:nvPr/>
        </p:nvSpPr>
        <p:spPr>
          <a:xfrm>
            <a:off x="4259534" y="548884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2" name="Organigramme : Connecteur 211">
            <a:extLst>
              <a:ext uri="{FF2B5EF4-FFF2-40B4-BE49-F238E27FC236}">
                <a16:creationId xmlns:a16="http://schemas.microsoft.com/office/drawing/2014/main" id="{9576F6F2-C12E-4D5B-8A7B-F29D778AAD63}"/>
              </a:ext>
            </a:extLst>
          </p:cNvPr>
          <p:cNvSpPr/>
          <p:nvPr/>
        </p:nvSpPr>
        <p:spPr>
          <a:xfrm>
            <a:off x="4255862" y="561121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3" name="Organigramme : Connecteur 212">
            <a:extLst>
              <a:ext uri="{FF2B5EF4-FFF2-40B4-BE49-F238E27FC236}">
                <a16:creationId xmlns:a16="http://schemas.microsoft.com/office/drawing/2014/main" id="{4BEEDB64-BFDF-4D94-A374-626E89AA0695}"/>
              </a:ext>
            </a:extLst>
          </p:cNvPr>
          <p:cNvSpPr/>
          <p:nvPr/>
        </p:nvSpPr>
        <p:spPr>
          <a:xfrm>
            <a:off x="4255862" y="575080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9" name="Cercle : creux 218">
            <a:extLst>
              <a:ext uri="{FF2B5EF4-FFF2-40B4-BE49-F238E27FC236}">
                <a16:creationId xmlns:a16="http://schemas.microsoft.com/office/drawing/2014/main" id="{1B434291-7812-43AD-94DE-8A237BE09F3F}"/>
              </a:ext>
            </a:extLst>
          </p:cNvPr>
          <p:cNvSpPr/>
          <p:nvPr/>
        </p:nvSpPr>
        <p:spPr>
          <a:xfrm>
            <a:off x="4515302" y="562931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7" name="Organigramme : Connecteur 216">
            <a:extLst>
              <a:ext uri="{FF2B5EF4-FFF2-40B4-BE49-F238E27FC236}">
                <a16:creationId xmlns:a16="http://schemas.microsoft.com/office/drawing/2014/main" id="{A4285E70-9742-41C0-AD6B-0939174A221D}"/>
              </a:ext>
            </a:extLst>
          </p:cNvPr>
          <p:cNvSpPr/>
          <p:nvPr/>
        </p:nvSpPr>
        <p:spPr>
          <a:xfrm>
            <a:off x="4514284" y="575876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0" name="Organigramme : Connecteur 219">
            <a:extLst>
              <a:ext uri="{FF2B5EF4-FFF2-40B4-BE49-F238E27FC236}">
                <a16:creationId xmlns:a16="http://schemas.microsoft.com/office/drawing/2014/main" id="{CEEE53CE-7874-4221-9552-B50218EB2697}"/>
              </a:ext>
            </a:extLst>
          </p:cNvPr>
          <p:cNvSpPr/>
          <p:nvPr/>
        </p:nvSpPr>
        <p:spPr>
          <a:xfrm>
            <a:off x="4029624" y="504138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1" name="Organigramme : Connecteur 220">
            <a:extLst>
              <a:ext uri="{FF2B5EF4-FFF2-40B4-BE49-F238E27FC236}">
                <a16:creationId xmlns:a16="http://schemas.microsoft.com/office/drawing/2014/main" id="{D8979FD5-29B1-40CE-9AE5-0459A75B18C6}"/>
              </a:ext>
            </a:extLst>
          </p:cNvPr>
          <p:cNvSpPr/>
          <p:nvPr/>
        </p:nvSpPr>
        <p:spPr>
          <a:xfrm>
            <a:off x="4269489" y="50466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2" name="Organigramme : Connecteur 221">
            <a:extLst>
              <a:ext uri="{FF2B5EF4-FFF2-40B4-BE49-F238E27FC236}">
                <a16:creationId xmlns:a16="http://schemas.microsoft.com/office/drawing/2014/main" id="{4E6F521F-C973-45C6-BDEC-ED3295225C63}"/>
              </a:ext>
            </a:extLst>
          </p:cNvPr>
          <p:cNvSpPr/>
          <p:nvPr/>
        </p:nvSpPr>
        <p:spPr>
          <a:xfrm>
            <a:off x="4508033" y="505065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6" name="Cercle : creux 225">
            <a:extLst>
              <a:ext uri="{FF2B5EF4-FFF2-40B4-BE49-F238E27FC236}">
                <a16:creationId xmlns:a16="http://schemas.microsoft.com/office/drawing/2014/main" id="{9B2A3C06-FC15-42DD-9A9D-FB7BE5F7318E}"/>
              </a:ext>
            </a:extLst>
          </p:cNvPr>
          <p:cNvSpPr/>
          <p:nvPr/>
        </p:nvSpPr>
        <p:spPr>
          <a:xfrm>
            <a:off x="4509720" y="475256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27" name="Organigramme : Connecteur 226">
            <a:extLst>
              <a:ext uri="{FF2B5EF4-FFF2-40B4-BE49-F238E27FC236}">
                <a16:creationId xmlns:a16="http://schemas.microsoft.com/office/drawing/2014/main" id="{44A2E734-FF58-496B-839A-68B319A45392}"/>
              </a:ext>
            </a:extLst>
          </p:cNvPr>
          <p:cNvSpPr/>
          <p:nvPr/>
        </p:nvSpPr>
        <p:spPr>
          <a:xfrm>
            <a:off x="4026979" y="47564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8" name="Organigramme : Connecteur 227">
            <a:extLst>
              <a:ext uri="{FF2B5EF4-FFF2-40B4-BE49-F238E27FC236}">
                <a16:creationId xmlns:a16="http://schemas.microsoft.com/office/drawing/2014/main" id="{27A22B78-F60D-4A6B-A7DE-8570047D3817}"/>
              </a:ext>
            </a:extLst>
          </p:cNvPr>
          <p:cNvSpPr/>
          <p:nvPr/>
        </p:nvSpPr>
        <p:spPr>
          <a:xfrm>
            <a:off x="4266844" y="476175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9" name="Cercle : creux 228">
            <a:extLst>
              <a:ext uri="{FF2B5EF4-FFF2-40B4-BE49-F238E27FC236}">
                <a16:creationId xmlns:a16="http://schemas.microsoft.com/office/drawing/2014/main" id="{985AC41C-9FCA-4BAC-A1A6-22CF064D5AAD}"/>
              </a:ext>
            </a:extLst>
          </p:cNvPr>
          <p:cNvSpPr/>
          <p:nvPr/>
        </p:nvSpPr>
        <p:spPr>
          <a:xfrm>
            <a:off x="4511041" y="44358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0" name="Organigramme : Connecteur 229">
            <a:extLst>
              <a:ext uri="{FF2B5EF4-FFF2-40B4-BE49-F238E27FC236}">
                <a16:creationId xmlns:a16="http://schemas.microsoft.com/office/drawing/2014/main" id="{16125815-C8BF-4DDE-BFDD-8E010CCB14E2}"/>
              </a:ext>
            </a:extLst>
          </p:cNvPr>
          <p:cNvSpPr/>
          <p:nvPr/>
        </p:nvSpPr>
        <p:spPr>
          <a:xfrm>
            <a:off x="4028300" y="443972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2" name="Cercle : creux 231">
            <a:extLst>
              <a:ext uri="{FF2B5EF4-FFF2-40B4-BE49-F238E27FC236}">
                <a16:creationId xmlns:a16="http://schemas.microsoft.com/office/drawing/2014/main" id="{4FE1255F-ED09-459D-8123-C587C7B5519D}"/>
              </a:ext>
            </a:extLst>
          </p:cNvPr>
          <p:cNvSpPr/>
          <p:nvPr/>
        </p:nvSpPr>
        <p:spPr>
          <a:xfrm>
            <a:off x="4269855" y="44411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3" name="Cercle : creux 232">
            <a:extLst>
              <a:ext uri="{FF2B5EF4-FFF2-40B4-BE49-F238E27FC236}">
                <a16:creationId xmlns:a16="http://schemas.microsoft.com/office/drawing/2014/main" id="{1476D380-0887-4164-964C-4E9A3AB0B41A}"/>
              </a:ext>
            </a:extLst>
          </p:cNvPr>
          <p:cNvSpPr/>
          <p:nvPr/>
        </p:nvSpPr>
        <p:spPr>
          <a:xfrm>
            <a:off x="4511045" y="414958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4" name="Organigramme : Connecteur 233">
            <a:extLst>
              <a:ext uri="{FF2B5EF4-FFF2-40B4-BE49-F238E27FC236}">
                <a16:creationId xmlns:a16="http://schemas.microsoft.com/office/drawing/2014/main" id="{2BC09E01-87E0-449C-BA97-22AC327AED10}"/>
              </a:ext>
            </a:extLst>
          </p:cNvPr>
          <p:cNvSpPr/>
          <p:nvPr/>
        </p:nvSpPr>
        <p:spPr>
          <a:xfrm>
            <a:off x="4028304" y="415347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5" name="Organigramme : Connecteur 234">
            <a:extLst>
              <a:ext uri="{FF2B5EF4-FFF2-40B4-BE49-F238E27FC236}">
                <a16:creationId xmlns:a16="http://schemas.microsoft.com/office/drawing/2014/main" id="{EA4733E8-E294-4131-AEA5-98C813B400FA}"/>
              </a:ext>
            </a:extLst>
          </p:cNvPr>
          <p:cNvSpPr/>
          <p:nvPr/>
        </p:nvSpPr>
        <p:spPr>
          <a:xfrm>
            <a:off x="4268169" y="415877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6" name="Organigramme : Connecteur 235">
            <a:extLst>
              <a:ext uri="{FF2B5EF4-FFF2-40B4-BE49-F238E27FC236}">
                <a16:creationId xmlns:a16="http://schemas.microsoft.com/office/drawing/2014/main" id="{646BC01B-8CDC-4729-9615-F8CA8C949DB8}"/>
              </a:ext>
            </a:extLst>
          </p:cNvPr>
          <p:cNvSpPr/>
          <p:nvPr/>
        </p:nvSpPr>
        <p:spPr>
          <a:xfrm>
            <a:off x="5368958" y="59790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7" name="Organigramme : Connecteur 236">
            <a:extLst>
              <a:ext uri="{FF2B5EF4-FFF2-40B4-BE49-F238E27FC236}">
                <a16:creationId xmlns:a16="http://schemas.microsoft.com/office/drawing/2014/main" id="{4DDFECCC-E8D5-4265-8C0A-1852E94D99FE}"/>
              </a:ext>
            </a:extLst>
          </p:cNvPr>
          <p:cNvSpPr/>
          <p:nvPr/>
        </p:nvSpPr>
        <p:spPr>
          <a:xfrm>
            <a:off x="5609792" y="597589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4" name="Cercle : creux 243">
            <a:extLst>
              <a:ext uri="{FF2B5EF4-FFF2-40B4-BE49-F238E27FC236}">
                <a16:creationId xmlns:a16="http://schemas.microsoft.com/office/drawing/2014/main" id="{671B7D81-4925-4779-8AFC-D05B5AAAE97C}"/>
              </a:ext>
            </a:extLst>
          </p:cNvPr>
          <p:cNvSpPr/>
          <p:nvPr/>
        </p:nvSpPr>
        <p:spPr>
          <a:xfrm>
            <a:off x="5624307" y="562402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6" name="Cercle : creux 245">
            <a:extLst>
              <a:ext uri="{FF2B5EF4-FFF2-40B4-BE49-F238E27FC236}">
                <a16:creationId xmlns:a16="http://schemas.microsoft.com/office/drawing/2014/main" id="{372117E5-9BE8-48DC-AB5B-73B924E111F4}"/>
              </a:ext>
            </a:extLst>
          </p:cNvPr>
          <p:cNvSpPr/>
          <p:nvPr/>
        </p:nvSpPr>
        <p:spPr>
          <a:xfrm>
            <a:off x="5097119" y="54843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7" name="Cercle : creux 246">
            <a:extLst>
              <a:ext uri="{FF2B5EF4-FFF2-40B4-BE49-F238E27FC236}">
                <a16:creationId xmlns:a16="http://schemas.microsoft.com/office/drawing/2014/main" id="{1061E553-6257-4B18-8C79-E9949A225C39}"/>
              </a:ext>
            </a:extLst>
          </p:cNvPr>
          <p:cNvSpPr/>
          <p:nvPr/>
        </p:nvSpPr>
        <p:spPr>
          <a:xfrm>
            <a:off x="5378125" y="50362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2" name="Cercle : creux 241">
            <a:extLst>
              <a:ext uri="{FF2B5EF4-FFF2-40B4-BE49-F238E27FC236}">
                <a16:creationId xmlns:a16="http://schemas.microsoft.com/office/drawing/2014/main" id="{38ACDC06-564B-4E21-91A8-3B88366B3B00}"/>
              </a:ext>
            </a:extLst>
          </p:cNvPr>
          <p:cNvSpPr/>
          <p:nvPr/>
        </p:nvSpPr>
        <p:spPr>
          <a:xfrm>
            <a:off x="5100469" y="56149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9" name="Organigramme : Connecteur 238">
            <a:extLst>
              <a:ext uri="{FF2B5EF4-FFF2-40B4-BE49-F238E27FC236}">
                <a16:creationId xmlns:a16="http://schemas.microsoft.com/office/drawing/2014/main" id="{D56B5344-3C3C-4941-80FE-D1D28DA83315}"/>
              </a:ext>
            </a:extLst>
          </p:cNvPr>
          <p:cNvSpPr/>
          <p:nvPr/>
        </p:nvSpPr>
        <p:spPr>
          <a:xfrm>
            <a:off x="5100469" y="576065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8" name="Organigramme : Connecteur 237">
            <a:extLst>
              <a:ext uri="{FF2B5EF4-FFF2-40B4-BE49-F238E27FC236}">
                <a16:creationId xmlns:a16="http://schemas.microsoft.com/office/drawing/2014/main" id="{D207E09E-5CC2-4CCB-8714-EB332C5B8C44}"/>
              </a:ext>
            </a:extLst>
          </p:cNvPr>
          <p:cNvSpPr/>
          <p:nvPr/>
        </p:nvSpPr>
        <p:spPr>
          <a:xfrm>
            <a:off x="5064658" y="594598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3" name="Cercle : creux 242">
            <a:extLst>
              <a:ext uri="{FF2B5EF4-FFF2-40B4-BE49-F238E27FC236}">
                <a16:creationId xmlns:a16="http://schemas.microsoft.com/office/drawing/2014/main" id="{33913087-217A-4A45-A1FB-EC6C13DFD23E}"/>
              </a:ext>
            </a:extLst>
          </p:cNvPr>
          <p:cNvSpPr/>
          <p:nvPr/>
        </p:nvSpPr>
        <p:spPr>
          <a:xfrm>
            <a:off x="5371427" y="562235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0" name="Organigramme : Connecteur 239">
            <a:extLst>
              <a:ext uri="{FF2B5EF4-FFF2-40B4-BE49-F238E27FC236}">
                <a16:creationId xmlns:a16="http://schemas.microsoft.com/office/drawing/2014/main" id="{24E28D1B-44CA-468D-BD1D-BD387FFBD2E5}"/>
              </a:ext>
            </a:extLst>
          </p:cNvPr>
          <p:cNvSpPr/>
          <p:nvPr/>
        </p:nvSpPr>
        <p:spPr>
          <a:xfrm>
            <a:off x="5375655" y="576966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1" name="Organigramme : Connecteur 240">
            <a:extLst>
              <a:ext uri="{FF2B5EF4-FFF2-40B4-BE49-F238E27FC236}">
                <a16:creationId xmlns:a16="http://schemas.microsoft.com/office/drawing/2014/main" id="{3694B76E-4F62-4B3C-B640-9BA7638C5C4C}"/>
              </a:ext>
            </a:extLst>
          </p:cNvPr>
          <p:cNvSpPr/>
          <p:nvPr/>
        </p:nvSpPr>
        <p:spPr>
          <a:xfrm>
            <a:off x="5611465" y="577157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9" name="Organigramme : Connecteur 248">
            <a:extLst>
              <a:ext uri="{FF2B5EF4-FFF2-40B4-BE49-F238E27FC236}">
                <a16:creationId xmlns:a16="http://schemas.microsoft.com/office/drawing/2014/main" id="{643CBD7F-0523-4FE8-AE63-55621CCD9E22}"/>
              </a:ext>
            </a:extLst>
          </p:cNvPr>
          <p:cNvSpPr/>
          <p:nvPr/>
        </p:nvSpPr>
        <p:spPr>
          <a:xfrm>
            <a:off x="5058099" y="653142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0" name="Organigramme : Connecteur 249">
            <a:extLst>
              <a:ext uri="{FF2B5EF4-FFF2-40B4-BE49-F238E27FC236}">
                <a16:creationId xmlns:a16="http://schemas.microsoft.com/office/drawing/2014/main" id="{480FF83E-2BE9-401F-BA18-57A417F01617}"/>
              </a:ext>
            </a:extLst>
          </p:cNvPr>
          <p:cNvSpPr/>
          <p:nvPr/>
        </p:nvSpPr>
        <p:spPr>
          <a:xfrm>
            <a:off x="5372479" y="65503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1" name="Organigramme : Connecteur 250">
            <a:extLst>
              <a:ext uri="{FF2B5EF4-FFF2-40B4-BE49-F238E27FC236}">
                <a16:creationId xmlns:a16="http://schemas.microsoft.com/office/drawing/2014/main" id="{08B8DD2C-4BC8-46C5-BC81-4649F727EAE5}"/>
              </a:ext>
            </a:extLst>
          </p:cNvPr>
          <p:cNvSpPr/>
          <p:nvPr/>
        </p:nvSpPr>
        <p:spPr>
          <a:xfrm>
            <a:off x="5617567" y="65540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2" name="Organigramme : Connecteur 251">
            <a:extLst>
              <a:ext uri="{FF2B5EF4-FFF2-40B4-BE49-F238E27FC236}">
                <a16:creationId xmlns:a16="http://schemas.microsoft.com/office/drawing/2014/main" id="{A3103888-40AA-4CF1-914B-B0186059CAED}"/>
              </a:ext>
            </a:extLst>
          </p:cNvPr>
          <p:cNvSpPr/>
          <p:nvPr/>
        </p:nvSpPr>
        <p:spPr>
          <a:xfrm>
            <a:off x="5065917" y="6240985"/>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3" name="Organigramme : Connecteur 252">
            <a:extLst>
              <a:ext uri="{FF2B5EF4-FFF2-40B4-BE49-F238E27FC236}">
                <a16:creationId xmlns:a16="http://schemas.microsoft.com/office/drawing/2014/main" id="{4B600AA5-8218-4950-AEE4-6A5E2544C736}"/>
              </a:ext>
            </a:extLst>
          </p:cNvPr>
          <p:cNvSpPr/>
          <p:nvPr/>
        </p:nvSpPr>
        <p:spPr>
          <a:xfrm>
            <a:off x="5377505" y="62589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5" name="Cercle : creux 254">
            <a:extLst>
              <a:ext uri="{FF2B5EF4-FFF2-40B4-BE49-F238E27FC236}">
                <a16:creationId xmlns:a16="http://schemas.microsoft.com/office/drawing/2014/main" id="{A36B81FA-9145-4259-AD71-DCBDE227FDF2}"/>
              </a:ext>
            </a:extLst>
          </p:cNvPr>
          <p:cNvSpPr/>
          <p:nvPr/>
        </p:nvSpPr>
        <p:spPr>
          <a:xfrm>
            <a:off x="5627658" y="626210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6" name="Cercle : creux 255">
            <a:extLst>
              <a:ext uri="{FF2B5EF4-FFF2-40B4-BE49-F238E27FC236}">
                <a16:creationId xmlns:a16="http://schemas.microsoft.com/office/drawing/2014/main" id="{FA78E439-ED55-4F60-A60F-7D7A7A7F875D}"/>
              </a:ext>
            </a:extLst>
          </p:cNvPr>
          <p:cNvSpPr/>
          <p:nvPr/>
        </p:nvSpPr>
        <p:spPr>
          <a:xfrm>
            <a:off x="5049307" y="499475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7" name="Cercle : creux 256">
            <a:extLst>
              <a:ext uri="{FF2B5EF4-FFF2-40B4-BE49-F238E27FC236}">
                <a16:creationId xmlns:a16="http://schemas.microsoft.com/office/drawing/2014/main" id="{A2BDF78B-479E-4CA7-8CFB-987DED6E247F}"/>
              </a:ext>
            </a:extLst>
          </p:cNvPr>
          <p:cNvSpPr/>
          <p:nvPr/>
        </p:nvSpPr>
        <p:spPr>
          <a:xfrm>
            <a:off x="5619286" y="504122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8" name="Cercle : creux 257">
            <a:extLst>
              <a:ext uri="{FF2B5EF4-FFF2-40B4-BE49-F238E27FC236}">
                <a16:creationId xmlns:a16="http://schemas.microsoft.com/office/drawing/2014/main" id="{4EC2D7DF-2EEB-4C30-B717-70B9B4264AB4}"/>
              </a:ext>
            </a:extLst>
          </p:cNvPr>
          <p:cNvSpPr/>
          <p:nvPr/>
        </p:nvSpPr>
        <p:spPr>
          <a:xfrm>
            <a:off x="5379795" y="47514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9" name="Cercle : creux 258">
            <a:extLst>
              <a:ext uri="{FF2B5EF4-FFF2-40B4-BE49-F238E27FC236}">
                <a16:creationId xmlns:a16="http://schemas.microsoft.com/office/drawing/2014/main" id="{95363AF1-5A6D-4ABC-AF39-2B288216D25B}"/>
              </a:ext>
            </a:extLst>
          </p:cNvPr>
          <p:cNvSpPr/>
          <p:nvPr/>
        </p:nvSpPr>
        <p:spPr>
          <a:xfrm>
            <a:off x="5050977" y="47100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0" name="Cercle : creux 259">
            <a:extLst>
              <a:ext uri="{FF2B5EF4-FFF2-40B4-BE49-F238E27FC236}">
                <a16:creationId xmlns:a16="http://schemas.microsoft.com/office/drawing/2014/main" id="{E698FC9C-5704-445A-94FC-ADF8F6C44E54}"/>
              </a:ext>
            </a:extLst>
          </p:cNvPr>
          <p:cNvSpPr/>
          <p:nvPr/>
        </p:nvSpPr>
        <p:spPr>
          <a:xfrm>
            <a:off x="5620956" y="47565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1" name="Cercle : creux 260">
            <a:extLst>
              <a:ext uri="{FF2B5EF4-FFF2-40B4-BE49-F238E27FC236}">
                <a16:creationId xmlns:a16="http://schemas.microsoft.com/office/drawing/2014/main" id="{AA2A548D-8D60-4F82-82AE-75DA5562AA7B}"/>
              </a:ext>
            </a:extLst>
          </p:cNvPr>
          <p:cNvSpPr/>
          <p:nvPr/>
        </p:nvSpPr>
        <p:spPr>
          <a:xfrm>
            <a:off x="5376446" y="44466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2" name="Cercle : creux 261">
            <a:extLst>
              <a:ext uri="{FF2B5EF4-FFF2-40B4-BE49-F238E27FC236}">
                <a16:creationId xmlns:a16="http://schemas.microsoft.com/office/drawing/2014/main" id="{A3AEE2CA-56AF-4044-8E4C-2A35A982BA03}"/>
              </a:ext>
            </a:extLst>
          </p:cNvPr>
          <p:cNvSpPr/>
          <p:nvPr/>
        </p:nvSpPr>
        <p:spPr>
          <a:xfrm>
            <a:off x="5047628" y="44052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4" name="Cercle : creux 263">
            <a:extLst>
              <a:ext uri="{FF2B5EF4-FFF2-40B4-BE49-F238E27FC236}">
                <a16:creationId xmlns:a16="http://schemas.microsoft.com/office/drawing/2014/main" id="{483B5A14-34EF-4B10-9E6C-EB351CF25A75}"/>
              </a:ext>
            </a:extLst>
          </p:cNvPr>
          <p:cNvSpPr/>
          <p:nvPr/>
        </p:nvSpPr>
        <p:spPr>
          <a:xfrm>
            <a:off x="5381471" y="416032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5" name="Cercle : creux 264">
            <a:extLst>
              <a:ext uri="{FF2B5EF4-FFF2-40B4-BE49-F238E27FC236}">
                <a16:creationId xmlns:a16="http://schemas.microsoft.com/office/drawing/2014/main" id="{A4F93541-2333-4B3C-A7E5-2F043E6D3C3F}"/>
              </a:ext>
            </a:extLst>
          </p:cNvPr>
          <p:cNvSpPr/>
          <p:nvPr/>
        </p:nvSpPr>
        <p:spPr>
          <a:xfrm>
            <a:off x="5047629" y="41238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8" name="Cercle : creux 267">
            <a:extLst>
              <a:ext uri="{FF2B5EF4-FFF2-40B4-BE49-F238E27FC236}">
                <a16:creationId xmlns:a16="http://schemas.microsoft.com/office/drawing/2014/main" id="{7ADC93E5-E823-4652-B396-ADC14FEB7A41}"/>
              </a:ext>
            </a:extLst>
          </p:cNvPr>
          <p:cNvSpPr/>
          <p:nvPr/>
        </p:nvSpPr>
        <p:spPr>
          <a:xfrm>
            <a:off x="5049304" y="38442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9" name="Cercle : creux 268">
            <a:extLst>
              <a:ext uri="{FF2B5EF4-FFF2-40B4-BE49-F238E27FC236}">
                <a16:creationId xmlns:a16="http://schemas.microsoft.com/office/drawing/2014/main" id="{3E97DB8D-3243-4FDA-BAAC-1AEC50F3E550}"/>
              </a:ext>
            </a:extLst>
          </p:cNvPr>
          <p:cNvSpPr/>
          <p:nvPr/>
        </p:nvSpPr>
        <p:spPr>
          <a:xfrm>
            <a:off x="5619283" y="38906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1" name="Cercle : creux 270">
            <a:extLst>
              <a:ext uri="{FF2B5EF4-FFF2-40B4-BE49-F238E27FC236}">
                <a16:creationId xmlns:a16="http://schemas.microsoft.com/office/drawing/2014/main" id="{260C9110-7A42-4846-B448-273F13C8177E}"/>
              </a:ext>
            </a:extLst>
          </p:cNvPr>
          <p:cNvSpPr/>
          <p:nvPr/>
        </p:nvSpPr>
        <p:spPr>
          <a:xfrm>
            <a:off x="5050980" y="35394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2" name="Cercle : creux 271">
            <a:extLst>
              <a:ext uri="{FF2B5EF4-FFF2-40B4-BE49-F238E27FC236}">
                <a16:creationId xmlns:a16="http://schemas.microsoft.com/office/drawing/2014/main" id="{0956993E-C1E6-4843-855E-B8110D330FE4}"/>
              </a:ext>
            </a:extLst>
          </p:cNvPr>
          <p:cNvSpPr/>
          <p:nvPr/>
        </p:nvSpPr>
        <p:spPr>
          <a:xfrm>
            <a:off x="5620959" y="35858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4" name="Organigramme : Connecteur 273">
            <a:extLst>
              <a:ext uri="{FF2B5EF4-FFF2-40B4-BE49-F238E27FC236}">
                <a16:creationId xmlns:a16="http://schemas.microsoft.com/office/drawing/2014/main" id="{F1E1E301-7B4D-4342-8577-D444B65EBF4C}"/>
              </a:ext>
            </a:extLst>
          </p:cNvPr>
          <p:cNvSpPr/>
          <p:nvPr/>
        </p:nvSpPr>
        <p:spPr>
          <a:xfrm>
            <a:off x="6429245" y="65487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5" name="Organigramme : Connecteur 274">
            <a:extLst>
              <a:ext uri="{FF2B5EF4-FFF2-40B4-BE49-F238E27FC236}">
                <a16:creationId xmlns:a16="http://schemas.microsoft.com/office/drawing/2014/main" id="{88D6C5A1-47CE-4FFF-AD83-F438F3F03FE8}"/>
              </a:ext>
            </a:extLst>
          </p:cNvPr>
          <p:cNvSpPr/>
          <p:nvPr/>
        </p:nvSpPr>
        <p:spPr>
          <a:xfrm>
            <a:off x="6677682" y="654903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3" name="Organigramme : Connecteur 272">
            <a:extLst>
              <a:ext uri="{FF2B5EF4-FFF2-40B4-BE49-F238E27FC236}">
                <a16:creationId xmlns:a16="http://schemas.microsoft.com/office/drawing/2014/main" id="{0B362BE8-1711-4441-8EE5-C0940330452D}"/>
              </a:ext>
            </a:extLst>
          </p:cNvPr>
          <p:cNvSpPr/>
          <p:nvPr/>
        </p:nvSpPr>
        <p:spPr>
          <a:xfrm>
            <a:off x="6141657" y="652305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6" name="Organigramme : Connecteur 275">
            <a:extLst>
              <a:ext uri="{FF2B5EF4-FFF2-40B4-BE49-F238E27FC236}">
                <a16:creationId xmlns:a16="http://schemas.microsoft.com/office/drawing/2014/main" id="{7CC6B45B-DE0E-4963-A8E8-1527B404D2BA}"/>
              </a:ext>
            </a:extLst>
          </p:cNvPr>
          <p:cNvSpPr/>
          <p:nvPr/>
        </p:nvSpPr>
        <p:spPr>
          <a:xfrm>
            <a:off x="6427565" y="62489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8" name="Organigramme : Connecteur 277">
            <a:extLst>
              <a:ext uri="{FF2B5EF4-FFF2-40B4-BE49-F238E27FC236}">
                <a16:creationId xmlns:a16="http://schemas.microsoft.com/office/drawing/2014/main" id="{EB9C9539-74C8-4404-BEA8-4B30D7F6B92A}"/>
              </a:ext>
            </a:extLst>
          </p:cNvPr>
          <p:cNvSpPr/>
          <p:nvPr/>
        </p:nvSpPr>
        <p:spPr>
          <a:xfrm>
            <a:off x="6139977" y="622327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9" name="Cercle : creux 278">
            <a:extLst>
              <a:ext uri="{FF2B5EF4-FFF2-40B4-BE49-F238E27FC236}">
                <a16:creationId xmlns:a16="http://schemas.microsoft.com/office/drawing/2014/main" id="{0FB881B1-4E07-4C3E-B298-C2B820AF99E0}"/>
              </a:ext>
            </a:extLst>
          </p:cNvPr>
          <p:cNvSpPr/>
          <p:nvPr/>
        </p:nvSpPr>
        <p:spPr>
          <a:xfrm>
            <a:off x="6677692" y="62604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1" name="Cercle : creux 290">
            <a:extLst>
              <a:ext uri="{FF2B5EF4-FFF2-40B4-BE49-F238E27FC236}">
                <a16:creationId xmlns:a16="http://schemas.microsoft.com/office/drawing/2014/main" id="{E4811949-81E7-4EE3-903C-A030E48FFA16}"/>
              </a:ext>
            </a:extLst>
          </p:cNvPr>
          <p:cNvSpPr/>
          <p:nvPr/>
        </p:nvSpPr>
        <p:spPr>
          <a:xfrm>
            <a:off x="6178954" y="54877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7" name="Cercle : creux 286">
            <a:extLst>
              <a:ext uri="{FF2B5EF4-FFF2-40B4-BE49-F238E27FC236}">
                <a16:creationId xmlns:a16="http://schemas.microsoft.com/office/drawing/2014/main" id="{C5B6C7D5-C772-4D3E-B6CD-87162F2ED4CE}"/>
              </a:ext>
            </a:extLst>
          </p:cNvPr>
          <p:cNvSpPr/>
          <p:nvPr/>
        </p:nvSpPr>
        <p:spPr>
          <a:xfrm>
            <a:off x="6677654" y="56324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8" name="Cercle : creux 287">
            <a:extLst>
              <a:ext uri="{FF2B5EF4-FFF2-40B4-BE49-F238E27FC236}">
                <a16:creationId xmlns:a16="http://schemas.microsoft.com/office/drawing/2014/main" id="{AB1D79F4-E5CF-4342-9961-628850C0B877}"/>
              </a:ext>
            </a:extLst>
          </p:cNvPr>
          <p:cNvSpPr/>
          <p:nvPr/>
        </p:nvSpPr>
        <p:spPr>
          <a:xfrm>
            <a:off x="6177259" y="56233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9" name="Cercle : creux 288">
            <a:extLst>
              <a:ext uri="{FF2B5EF4-FFF2-40B4-BE49-F238E27FC236}">
                <a16:creationId xmlns:a16="http://schemas.microsoft.com/office/drawing/2014/main" id="{849D5CF0-F4A4-4759-82F0-4348BB1A6CA6}"/>
              </a:ext>
            </a:extLst>
          </p:cNvPr>
          <p:cNvSpPr/>
          <p:nvPr/>
        </p:nvSpPr>
        <p:spPr>
          <a:xfrm>
            <a:off x="6431472" y="56307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6" name="Cercle : creux 295">
            <a:extLst>
              <a:ext uri="{FF2B5EF4-FFF2-40B4-BE49-F238E27FC236}">
                <a16:creationId xmlns:a16="http://schemas.microsoft.com/office/drawing/2014/main" id="{B8FC44D4-D80D-415E-9B3B-20BD83D6AA72}"/>
              </a:ext>
            </a:extLst>
          </p:cNvPr>
          <p:cNvSpPr/>
          <p:nvPr/>
        </p:nvSpPr>
        <p:spPr>
          <a:xfrm>
            <a:off x="6421473" y="50491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7" name="Cercle : creux 296">
            <a:extLst>
              <a:ext uri="{FF2B5EF4-FFF2-40B4-BE49-F238E27FC236}">
                <a16:creationId xmlns:a16="http://schemas.microsoft.com/office/drawing/2014/main" id="{FB418F17-DBE4-413F-9023-AB85A533C043}"/>
              </a:ext>
            </a:extLst>
          </p:cNvPr>
          <p:cNvSpPr/>
          <p:nvPr/>
        </p:nvSpPr>
        <p:spPr>
          <a:xfrm>
            <a:off x="6142890" y="500771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8" name="Cercle : creux 297">
            <a:extLst>
              <a:ext uri="{FF2B5EF4-FFF2-40B4-BE49-F238E27FC236}">
                <a16:creationId xmlns:a16="http://schemas.microsoft.com/office/drawing/2014/main" id="{A7DC5E5D-29D9-4F82-A184-25CC30175F1A}"/>
              </a:ext>
            </a:extLst>
          </p:cNvPr>
          <p:cNvSpPr/>
          <p:nvPr/>
        </p:nvSpPr>
        <p:spPr>
          <a:xfrm>
            <a:off x="6682728" y="505295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9" name="Organigramme : Connecteur 298">
            <a:extLst>
              <a:ext uri="{FF2B5EF4-FFF2-40B4-BE49-F238E27FC236}">
                <a16:creationId xmlns:a16="http://schemas.microsoft.com/office/drawing/2014/main" id="{87871DE1-763D-4599-ADFF-08EA10EFEA27}"/>
              </a:ext>
            </a:extLst>
          </p:cNvPr>
          <p:cNvSpPr/>
          <p:nvPr/>
        </p:nvSpPr>
        <p:spPr>
          <a:xfrm>
            <a:off x="6441500" y="598128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0" name="Organigramme : Connecteur 299">
            <a:extLst>
              <a:ext uri="{FF2B5EF4-FFF2-40B4-BE49-F238E27FC236}">
                <a16:creationId xmlns:a16="http://schemas.microsoft.com/office/drawing/2014/main" id="{81C3F8BC-C0F5-4AF7-A552-4AA88669ECB2}"/>
              </a:ext>
            </a:extLst>
          </p:cNvPr>
          <p:cNvSpPr/>
          <p:nvPr/>
        </p:nvSpPr>
        <p:spPr>
          <a:xfrm>
            <a:off x="6692219" y="598471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1" name="Cercle : creux 300">
            <a:extLst>
              <a:ext uri="{FF2B5EF4-FFF2-40B4-BE49-F238E27FC236}">
                <a16:creationId xmlns:a16="http://schemas.microsoft.com/office/drawing/2014/main" id="{82181567-7138-427F-82F3-2981F5255B53}"/>
              </a:ext>
            </a:extLst>
          </p:cNvPr>
          <p:cNvSpPr/>
          <p:nvPr/>
        </p:nvSpPr>
        <p:spPr>
          <a:xfrm>
            <a:off x="6425015" y="47656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2" name="Cercle : creux 301">
            <a:extLst>
              <a:ext uri="{FF2B5EF4-FFF2-40B4-BE49-F238E27FC236}">
                <a16:creationId xmlns:a16="http://schemas.microsoft.com/office/drawing/2014/main" id="{6699A478-2C1B-46BD-89AA-D4D4A8FFEB21}"/>
              </a:ext>
            </a:extLst>
          </p:cNvPr>
          <p:cNvSpPr/>
          <p:nvPr/>
        </p:nvSpPr>
        <p:spPr>
          <a:xfrm>
            <a:off x="6146432" y="472420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3" name="Cercle : creux 302">
            <a:extLst>
              <a:ext uri="{FF2B5EF4-FFF2-40B4-BE49-F238E27FC236}">
                <a16:creationId xmlns:a16="http://schemas.microsoft.com/office/drawing/2014/main" id="{57BF6B77-62E3-4BAE-9235-26190C1D8CE5}"/>
              </a:ext>
            </a:extLst>
          </p:cNvPr>
          <p:cNvSpPr/>
          <p:nvPr/>
        </p:nvSpPr>
        <p:spPr>
          <a:xfrm>
            <a:off x="6686270" y="47694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8" name="Cercle : creux 307">
            <a:extLst>
              <a:ext uri="{FF2B5EF4-FFF2-40B4-BE49-F238E27FC236}">
                <a16:creationId xmlns:a16="http://schemas.microsoft.com/office/drawing/2014/main" id="{8DF2C568-019E-473B-9740-75D172DE06C7}"/>
              </a:ext>
            </a:extLst>
          </p:cNvPr>
          <p:cNvSpPr/>
          <p:nvPr/>
        </p:nvSpPr>
        <p:spPr>
          <a:xfrm>
            <a:off x="6153535" y="411994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1" name="Cercle : creux 310">
            <a:extLst>
              <a:ext uri="{FF2B5EF4-FFF2-40B4-BE49-F238E27FC236}">
                <a16:creationId xmlns:a16="http://schemas.microsoft.com/office/drawing/2014/main" id="{761D25D1-A802-4AEF-A481-51A05E0214B6}"/>
              </a:ext>
            </a:extLst>
          </p:cNvPr>
          <p:cNvSpPr/>
          <p:nvPr/>
        </p:nvSpPr>
        <p:spPr>
          <a:xfrm>
            <a:off x="6146455" y="384174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2" name="Cercle : creux 311">
            <a:extLst>
              <a:ext uri="{FF2B5EF4-FFF2-40B4-BE49-F238E27FC236}">
                <a16:creationId xmlns:a16="http://schemas.microsoft.com/office/drawing/2014/main" id="{9BAA1FFE-48C4-46EB-B069-2D503985E62C}"/>
              </a:ext>
            </a:extLst>
          </p:cNvPr>
          <p:cNvSpPr/>
          <p:nvPr/>
        </p:nvSpPr>
        <p:spPr>
          <a:xfrm>
            <a:off x="6686293" y="388697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4" name="Cercle : creux 313">
            <a:extLst>
              <a:ext uri="{FF2B5EF4-FFF2-40B4-BE49-F238E27FC236}">
                <a16:creationId xmlns:a16="http://schemas.microsoft.com/office/drawing/2014/main" id="{220A0DFB-0E68-428B-AEA1-B756D1DDF72A}"/>
              </a:ext>
            </a:extLst>
          </p:cNvPr>
          <p:cNvSpPr/>
          <p:nvPr/>
        </p:nvSpPr>
        <p:spPr>
          <a:xfrm>
            <a:off x="6141134" y="354401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5" name="Cercle : creux 314">
            <a:extLst>
              <a:ext uri="{FF2B5EF4-FFF2-40B4-BE49-F238E27FC236}">
                <a16:creationId xmlns:a16="http://schemas.microsoft.com/office/drawing/2014/main" id="{1771AED9-29C6-4660-941D-383FDF331C64}"/>
              </a:ext>
            </a:extLst>
          </p:cNvPr>
          <p:cNvSpPr/>
          <p:nvPr/>
        </p:nvSpPr>
        <p:spPr>
          <a:xfrm>
            <a:off x="6680972" y="35892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6" name="Cercle : creux 315">
            <a:extLst>
              <a:ext uri="{FF2B5EF4-FFF2-40B4-BE49-F238E27FC236}">
                <a16:creationId xmlns:a16="http://schemas.microsoft.com/office/drawing/2014/main" id="{24056ABC-9AB4-4478-A854-0009F1F97556}"/>
              </a:ext>
            </a:extLst>
          </p:cNvPr>
          <p:cNvSpPr/>
          <p:nvPr/>
        </p:nvSpPr>
        <p:spPr>
          <a:xfrm>
            <a:off x="7096268" y="651932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9" name="Cercle : creux 318">
            <a:extLst>
              <a:ext uri="{FF2B5EF4-FFF2-40B4-BE49-F238E27FC236}">
                <a16:creationId xmlns:a16="http://schemas.microsoft.com/office/drawing/2014/main" id="{19C19F4F-161D-4970-9E6B-5969736D4A92}"/>
              </a:ext>
            </a:extLst>
          </p:cNvPr>
          <p:cNvSpPr/>
          <p:nvPr/>
        </p:nvSpPr>
        <p:spPr>
          <a:xfrm>
            <a:off x="7099822" y="5002393"/>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0" name="Cercle : creux 319">
            <a:extLst>
              <a:ext uri="{FF2B5EF4-FFF2-40B4-BE49-F238E27FC236}">
                <a16:creationId xmlns:a16="http://schemas.microsoft.com/office/drawing/2014/main" id="{CFD35236-740F-49B5-99ED-6D88A7ADFCC4}"/>
              </a:ext>
            </a:extLst>
          </p:cNvPr>
          <p:cNvSpPr/>
          <p:nvPr/>
        </p:nvSpPr>
        <p:spPr>
          <a:xfrm>
            <a:off x="7098058" y="3538645"/>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1" name="Cercle : creux 320">
            <a:extLst>
              <a:ext uri="{FF2B5EF4-FFF2-40B4-BE49-F238E27FC236}">
                <a16:creationId xmlns:a16="http://schemas.microsoft.com/office/drawing/2014/main" id="{FBBF2CA3-C83B-429F-A5C7-E4A2AB0CC2B6}"/>
              </a:ext>
            </a:extLst>
          </p:cNvPr>
          <p:cNvSpPr/>
          <p:nvPr/>
        </p:nvSpPr>
        <p:spPr>
          <a:xfrm>
            <a:off x="7108683" y="383635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2" name="Cercle : creux 321">
            <a:extLst>
              <a:ext uri="{FF2B5EF4-FFF2-40B4-BE49-F238E27FC236}">
                <a16:creationId xmlns:a16="http://schemas.microsoft.com/office/drawing/2014/main" id="{DF00AB1F-0A80-4845-8D17-B091196692F4}"/>
              </a:ext>
            </a:extLst>
          </p:cNvPr>
          <p:cNvSpPr/>
          <p:nvPr/>
        </p:nvSpPr>
        <p:spPr>
          <a:xfrm>
            <a:off x="7103368" y="471885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8" name="Organigramme : Connecteur 67">
            <a:extLst>
              <a:ext uri="{FF2B5EF4-FFF2-40B4-BE49-F238E27FC236}">
                <a16:creationId xmlns:a16="http://schemas.microsoft.com/office/drawing/2014/main" id="{F59917A4-7D50-4EE2-93E6-82854604AB09}"/>
              </a:ext>
            </a:extLst>
          </p:cNvPr>
          <p:cNvSpPr/>
          <p:nvPr/>
        </p:nvSpPr>
        <p:spPr>
          <a:xfrm>
            <a:off x="6187381" y="576822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1" name="Organigramme : Connecteur 280">
            <a:extLst>
              <a:ext uri="{FF2B5EF4-FFF2-40B4-BE49-F238E27FC236}">
                <a16:creationId xmlns:a16="http://schemas.microsoft.com/office/drawing/2014/main" id="{D2937EB1-1C61-4EE1-9563-68588FC3412F}"/>
              </a:ext>
            </a:extLst>
          </p:cNvPr>
          <p:cNvSpPr/>
          <p:nvPr/>
        </p:nvSpPr>
        <p:spPr>
          <a:xfrm>
            <a:off x="6146998" y="594695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2" name="Organigramme : Connecteur 281">
            <a:extLst>
              <a:ext uri="{FF2B5EF4-FFF2-40B4-BE49-F238E27FC236}">
                <a16:creationId xmlns:a16="http://schemas.microsoft.com/office/drawing/2014/main" id="{4151CAA3-69A7-44BA-BE7D-B56AF63E4205}"/>
              </a:ext>
            </a:extLst>
          </p:cNvPr>
          <p:cNvSpPr/>
          <p:nvPr/>
        </p:nvSpPr>
        <p:spPr>
          <a:xfrm>
            <a:off x="6427324" y="57597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3" name="Organigramme : Connecteur 282">
            <a:extLst>
              <a:ext uri="{FF2B5EF4-FFF2-40B4-BE49-F238E27FC236}">
                <a16:creationId xmlns:a16="http://schemas.microsoft.com/office/drawing/2014/main" id="{5F948F2B-1C31-46FA-BB42-8B1783D6B3DC}"/>
              </a:ext>
            </a:extLst>
          </p:cNvPr>
          <p:cNvSpPr/>
          <p:nvPr/>
        </p:nvSpPr>
        <p:spPr>
          <a:xfrm>
            <a:off x="6678043" y="576320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24" name="Cercle : creux 323">
            <a:extLst>
              <a:ext uri="{FF2B5EF4-FFF2-40B4-BE49-F238E27FC236}">
                <a16:creationId xmlns:a16="http://schemas.microsoft.com/office/drawing/2014/main" id="{841CB78C-849A-43CD-B23F-26BECBC4A542}"/>
              </a:ext>
            </a:extLst>
          </p:cNvPr>
          <p:cNvSpPr/>
          <p:nvPr/>
        </p:nvSpPr>
        <p:spPr>
          <a:xfrm>
            <a:off x="7141693" y="562887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3" name="Cercle : creux 322">
            <a:extLst>
              <a:ext uri="{FF2B5EF4-FFF2-40B4-BE49-F238E27FC236}">
                <a16:creationId xmlns:a16="http://schemas.microsoft.com/office/drawing/2014/main" id="{F194B9EC-870A-4628-90B1-BEBD6833FAB9}"/>
              </a:ext>
            </a:extLst>
          </p:cNvPr>
          <p:cNvSpPr/>
          <p:nvPr/>
        </p:nvSpPr>
        <p:spPr>
          <a:xfrm>
            <a:off x="7143467" y="57582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8" name="Cercle : creux 317">
            <a:extLst>
              <a:ext uri="{FF2B5EF4-FFF2-40B4-BE49-F238E27FC236}">
                <a16:creationId xmlns:a16="http://schemas.microsoft.com/office/drawing/2014/main" id="{FF9F967C-1B2E-4F8B-A15A-246226213FCA}"/>
              </a:ext>
            </a:extLst>
          </p:cNvPr>
          <p:cNvSpPr/>
          <p:nvPr/>
        </p:nvSpPr>
        <p:spPr>
          <a:xfrm>
            <a:off x="7099805" y="594339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5" name="Organigramme : Connecteur 324">
            <a:extLst>
              <a:ext uri="{FF2B5EF4-FFF2-40B4-BE49-F238E27FC236}">
                <a16:creationId xmlns:a16="http://schemas.microsoft.com/office/drawing/2014/main" id="{E50A729E-5965-444D-B628-D75B54E31A1E}"/>
              </a:ext>
            </a:extLst>
          </p:cNvPr>
          <p:cNvSpPr/>
          <p:nvPr/>
        </p:nvSpPr>
        <p:spPr>
          <a:xfrm>
            <a:off x="7100454" y="622682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8" name="Sous-titre 6">
            <a:extLst>
              <a:ext uri="{FF2B5EF4-FFF2-40B4-BE49-F238E27FC236}">
                <a16:creationId xmlns:a16="http://schemas.microsoft.com/office/drawing/2014/main" id="{A019EB4A-2D09-47BA-85BC-11FA68865C9D}"/>
              </a:ext>
            </a:extLst>
          </p:cNvPr>
          <p:cNvSpPr txBox="1">
            <a:spLocks/>
          </p:cNvSpPr>
          <p:nvPr/>
        </p:nvSpPr>
        <p:spPr>
          <a:xfrm>
            <a:off x="8214873" y="3268121"/>
            <a:ext cx="2005627" cy="785370"/>
          </a:xfrm>
          <a:prstGeom prst="rect">
            <a:avLst/>
          </a:prstGeom>
          <a:ln>
            <a:solidFill>
              <a:schemeClr val="bg1"/>
            </a:solidFill>
          </a:ln>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r>
              <a:rPr lang="fr-FR" sz="2400" b="1" dirty="0">
                <a:solidFill>
                  <a:schemeClr val="bg1"/>
                </a:solidFill>
                <a:latin typeface="Verdana"/>
              </a:rPr>
              <a:t>DES OUTILS</a:t>
            </a:r>
          </a:p>
        </p:txBody>
      </p:sp>
      <p:sp>
        <p:nvSpPr>
          <p:cNvPr id="209" name="Sous-titre 6">
            <a:extLst>
              <a:ext uri="{FF2B5EF4-FFF2-40B4-BE49-F238E27FC236}">
                <a16:creationId xmlns:a16="http://schemas.microsoft.com/office/drawing/2014/main" id="{F3DB22F3-91E0-422A-AB38-AF61679FBC52}"/>
              </a:ext>
            </a:extLst>
          </p:cNvPr>
          <p:cNvSpPr txBox="1">
            <a:spLocks/>
          </p:cNvSpPr>
          <p:nvPr/>
        </p:nvSpPr>
        <p:spPr>
          <a:xfrm>
            <a:off x="8115791" y="3806613"/>
            <a:ext cx="3778788" cy="305213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endParaRPr lang="fr-FR" sz="2000" b="1" dirty="0">
              <a:solidFill>
                <a:srgbClr val="E53F34"/>
              </a:solidFill>
              <a:latin typeface="Verdana"/>
            </a:endParaRPr>
          </a:p>
          <a:p>
            <a:pPr marL="285750" indent="-285750" algn="l">
              <a:buFont typeface="Wingdings" panose="05000000000000000000" pitchFamily="2" charset="2"/>
              <a:buChar char="ü"/>
            </a:pPr>
            <a:endParaRPr lang="fr-FR" sz="1600" b="1" dirty="0">
              <a:solidFill>
                <a:srgbClr val="0070C0"/>
              </a:solidFill>
              <a:latin typeface="Verdana"/>
            </a:endParaRPr>
          </a:p>
          <a:p>
            <a:pPr marL="285750" indent="-285750" algn="l">
              <a:buFont typeface="Wingdings" panose="05000000000000000000" pitchFamily="2" charset="2"/>
              <a:buChar char="ü"/>
            </a:pPr>
            <a:r>
              <a:rPr lang="fr-FR" sz="1600" b="1" dirty="0">
                <a:solidFill>
                  <a:srgbClr val="0070C0"/>
                </a:solidFill>
                <a:latin typeface="Verdana"/>
              </a:rPr>
              <a:t>Budget &amp; Finances</a:t>
            </a:r>
          </a:p>
          <a:p>
            <a:pPr marL="285750" indent="-285750" algn="l">
              <a:buFont typeface="Wingdings" panose="05000000000000000000" pitchFamily="2" charset="2"/>
              <a:buChar char="ü"/>
            </a:pPr>
            <a:r>
              <a:rPr lang="fr-FR" sz="1600" b="1" dirty="0">
                <a:solidFill>
                  <a:srgbClr val="0070C0"/>
                </a:solidFill>
                <a:latin typeface="Verdana"/>
              </a:rPr>
              <a:t>R.H / Organisation</a:t>
            </a:r>
          </a:p>
          <a:p>
            <a:pPr marL="285750" indent="-285750" algn="l">
              <a:buFont typeface="Wingdings" panose="05000000000000000000" pitchFamily="2" charset="2"/>
              <a:buChar char="ü"/>
            </a:pPr>
            <a:r>
              <a:rPr lang="fr-FR" sz="1600" b="1" dirty="0">
                <a:solidFill>
                  <a:srgbClr val="0070C0"/>
                </a:solidFill>
                <a:latin typeface="Verdana"/>
              </a:rPr>
              <a:t>Partenariats</a:t>
            </a:r>
          </a:p>
          <a:p>
            <a:pPr marL="285750" indent="-285750" algn="l">
              <a:buFont typeface="Wingdings" panose="05000000000000000000" pitchFamily="2" charset="2"/>
              <a:buChar char="ü"/>
            </a:pPr>
            <a:r>
              <a:rPr lang="fr-FR" sz="1600" b="1" dirty="0">
                <a:solidFill>
                  <a:srgbClr val="0070C0"/>
                </a:solidFill>
                <a:latin typeface="Verdana"/>
              </a:rPr>
              <a:t>Communication</a:t>
            </a:r>
          </a:p>
          <a:p>
            <a:pPr marL="285750" indent="-285750" algn="l">
              <a:buFont typeface="Wingdings" panose="05000000000000000000" pitchFamily="2" charset="2"/>
              <a:buChar char="ü"/>
            </a:pPr>
            <a:r>
              <a:rPr lang="fr-FR" sz="1600" b="1" dirty="0">
                <a:solidFill>
                  <a:srgbClr val="0070C0"/>
                </a:solidFill>
                <a:latin typeface="Verdana"/>
              </a:rPr>
              <a:t>Etudes / Recherche</a:t>
            </a:r>
          </a:p>
          <a:p>
            <a:pPr marL="285750" indent="-285750" algn="l">
              <a:buFont typeface="Wingdings" panose="05000000000000000000" pitchFamily="2" charset="2"/>
              <a:buChar char="ü"/>
            </a:pPr>
            <a:r>
              <a:rPr lang="fr-FR" sz="1600" b="1" dirty="0">
                <a:solidFill>
                  <a:srgbClr val="0070C0"/>
                </a:solidFill>
                <a:latin typeface="Verdana"/>
              </a:rPr>
              <a:t>Ingénierie de projets européens et internationaux </a:t>
            </a:r>
            <a:endParaRPr lang="fr-FR" sz="1600" b="1" dirty="0">
              <a:solidFill>
                <a:srgbClr val="FFFFFF"/>
              </a:solidFill>
              <a:highlight>
                <a:srgbClr val="0000FF"/>
              </a:highlight>
              <a:latin typeface="Verdana"/>
            </a:endParaRPr>
          </a:p>
          <a:p>
            <a:pPr algn="l"/>
            <a:endParaRPr lang="fr-FR" sz="2000" dirty="0">
              <a:solidFill>
                <a:srgbClr val="0070C0"/>
              </a:solidFill>
              <a:latin typeface="Verdana"/>
            </a:endParaRPr>
          </a:p>
        </p:txBody>
      </p:sp>
      <p:sp>
        <p:nvSpPr>
          <p:cNvPr id="210" name="Bulle narrative : rectangle à coins arrondis 209">
            <a:extLst>
              <a:ext uri="{FF2B5EF4-FFF2-40B4-BE49-F238E27FC236}">
                <a16:creationId xmlns:a16="http://schemas.microsoft.com/office/drawing/2014/main" id="{44B92866-DD60-4169-AC83-C1096BE8E099}"/>
              </a:ext>
            </a:extLst>
          </p:cNvPr>
          <p:cNvSpPr/>
          <p:nvPr/>
        </p:nvSpPr>
        <p:spPr>
          <a:xfrm>
            <a:off x="2190919" y="3669871"/>
            <a:ext cx="5164366" cy="3015871"/>
          </a:xfrm>
          <a:prstGeom prst="wedgeRoundRectCallout">
            <a:avLst>
              <a:gd name="adj1" fmla="val 64142"/>
              <a:gd name="adj2" fmla="val -16253"/>
              <a:gd name="adj3" fmla="val 16667"/>
            </a:avLst>
          </a:prstGeom>
          <a:solidFill>
            <a:srgbClr val="FFFFFF"/>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
            </a:pPr>
            <a:r>
              <a:rPr lang="fr-FR" sz="1300" dirty="0">
                <a:solidFill>
                  <a:srgbClr val="0070C0"/>
                </a:solidFill>
              </a:rPr>
              <a:t>Mise en place d’un budget analytique RI, avec identification des compensations de mobilité, missions, frais de réception, participation conférences et salons, etc.</a:t>
            </a:r>
          </a:p>
          <a:p>
            <a:pPr marL="285750" indent="-285750">
              <a:buFont typeface="Wingdings" panose="05000000000000000000" pitchFamily="2" charset="2"/>
              <a:buChar char="§"/>
            </a:pPr>
            <a:r>
              <a:rPr lang="fr-FR" sz="1300" dirty="0">
                <a:solidFill>
                  <a:srgbClr val="0070C0"/>
                </a:solidFill>
              </a:rPr>
              <a:t>Disposer d’un logiciel ou d’une application de gestion des missions</a:t>
            </a:r>
          </a:p>
          <a:p>
            <a:pPr marL="285750" indent="-285750">
              <a:buFont typeface="Wingdings" panose="05000000000000000000" pitchFamily="2" charset="2"/>
              <a:buChar char="§"/>
            </a:pPr>
            <a:r>
              <a:rPr lang="fr-FR" sz="1300" dirty="0">
                <a:solidFill>
                  <a:srgbClr val="0070C0"/>
                </a:solidFill>
              </a:rPr>
              <a:t>Conforter les crédits de fonctionnement RI</a:t>
            </a:r>
          </a:p>
          <a:p>
            <a:pPr marL="285750" indent="-285750">
              <a:buFont typeface="Wingdings" panose="05000000000000000000" pitchFamily="2" charset="2"/>
              <a:buChar char="§"/>
            </a:pPr>
            <a:r>
              <a:rPr lang="fr-FR" sz="1300" dirty="0">
                <a:solidFill>
                  <a:srgbClr val="0070C0"/>
                </a:solidFill>
              </a:rPr>
              <a:t>Augmenter les bourses dédiées ENSAPM</a:t>
            </a:r>
          </a:p>
          <a:p>
            <a:pPr marL="285750" indent="-285750">
              <a:buFont typeface="Wingdings" panose="05000000000000000000" pitchFamily="2" charset="2"/>
              <a:buChar char="§"/>
            </a:pPr>
            <a:r>
              <a:rPr lang="fr-FR" sz="1300" dirty="0">
                <a:solidFill>
                  <a:srgbClr val="0070C0"/>
                </a:solidFill>
              </a:rPr>
              <a:t>Avancer les crédits de Chaires internationale et solidaire</a:t>
            </a:r>
          </a:p>
          <a:p>
            <a:pPr marL="285750" indent="-285750">
              <a:buFont typeface="Wingdings" panose="05000000000000000000" pitchFamily="2" charset="2"/>
              <a:buChar char="§"/>
            </a:pPr>
            <a:r>
              <a:rPr lang="fr-FR" sz="1300" dirty="0">
                <a:solidFill>
                  <a:srgbClr val="0070C0"/>
                </a:solidFill>
              </a:rPr>
              <a:t>Mettre en place une ligne budgétaire d’amorçage de projets européens et internationaux</a:t>
            </a:r>
          </a:p>
          <a:p>
            <a:pPr marL="285750" indent="-285750">
              <a:buFont typeface="Wingdings" panose="05000000000000000000" pitchFamily="2" charset="2"/>
              <a:buChar char="§"/>
            </a:pPr>
            <a:r>
              <a:rPr lang="fr-FR" sz="1300" dirty="0">
                <a:solidFill>
                  <a:srgbClr val="0070C0"/>
                </a:solidFill>
              </a:rPr>
              <a:t>Etudier la possibilité de modulation des frais d’inscription et les bourses afférentes pour les étudiants internationaux</a:t>
            </a:r>
          </a:p>
          <a:p>
            <a:pPr marL="285750" indent="-285750">
              <a:buFont typeface="Wingdings" panose="05000000000000000000" pitchFamily="2" charset="2"/>
              <a:buChar char="§"/>
            </a:pPr>
            <a:r>
              <a:rPr lang="fr-FR" sz="1300" dirty="0">
                <a:solidFill>
                  <a:srgbClr val="0070C0"/>
                </a:solidFill>
              </a:rPr>
              <a:t>Candidater à davantage de dispositifs de crédits externes (ERASMUS+, Europe Créative, Horizon Europe, Interreg, PSL, Institut français, AFD, postes diplomatiques, etc.)</a:t>
            </a:r>
          </a:p>
        </p:txBody>
      </p:sp>
    </p:spTree>
    <p:extLst>
      <p:ext uri="{BB962C8B-B14F-4D97-AF65-F5344CB8AC3E}">
        <p14:creationId xmlns:p14="http://schemas.microsoft.com/office/powerpoint/2010/main" val="380170377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Connecteur droit 24">
            <a:extLst>
              <a:ext uri="{FF2B5EF4-FFF2-40B4-BE49-F238E27FC236}">
                <a16:creationId xmlns:a16="http://schemas.microsoft.com/office/drawing/2014/main" id="{A1A2AD94-ED72-483B-973B-59C8FE188294}"/>
              </a:ext>
            </a:extLst>
          </p:cNvPr>
          <p:cNvCxnSpPr/>
          <p:nvPr/>
        </p:nvCxnSpPr>
        <p:spPr>
          <a:xfrm>
            <a:off x="2348033" y="3557803"/>
            <a:ext cx="0" cy="3213538"/>
          </a:xfrm>
          <a:prstGeom prst="line">
            <a:avLst/>
          </a:prstGeom>
        </p:spPr>
        <p:style>
          <a:lnRef idx="1">
            <a:schemeClr val="accent4"/>
          </a:lnRef>
          <a:fillRef idx="0">
            <a:schemeClr val="accent4"/>
          </a:fillRef>
          <a:effectRef idx="0">
            <a:schemeClr val="accent4"/>
          </a:effectRef>
          <a:fontRef idx="minor">
            <a:schemeClr val="tx1"/>
          </a:fontRef>
        </p:style>
      </p:cxnSp>
      <p:sp>
        <p:nvSpPr>
          <p:cNvPr id="74" name="Cercle : creux 73">
            <a:extLst>
              <a:ext uri="{FF2B5EF4-FFF2-40B4-BE49-F238E27FC236}">
                <a16:creationId xmlns:a16="http://schemas.microsoft.com/office/drawing/2014/main" id="{99CDE7C4-50C0-403D-AB92-935F70DB9520}"/>
              </a:ext>
            </a:extLst>
          </p:cNvPr>
          <p:cNvSpPr/>
          <p:nvPr/>
        </p:nvSpPr>
        <p:spPr>
          <a:xfrm>
            <a:off x="2239717" y="536389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9" name="Organigramme : Connecteur 68">
            <a:extLst>
              <a:ext uri="{FF2B5EF4-FFF2-40B4-BE49-F238E27FC236}">
                <a16:creationId xmlns:a16="http://schemas.microsoft.com/office/drawing/2014/main" id="{C485E0CD-FD21-4FAE-9BB6-5B72ED312E32}"/>
              </a:ext>
            </a:extLst>
          </p:cNvPr>
          <p:cNvSpPr/>
          <p:nvPr/>
        </p:nvSpPr>
        <p:spPr>
          <a:xfrm>
            <a:off x="2234315" y="54914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t>Stratégie internationale</a:t>
            </a:r>
            <a:br>
              <a:rPr lang="fr-FR" dirty="0"/>
            </a:br>
            <a:r>
              <a:rPr lang="fr-FR" dirty="0"/>
              <a:t>2025-2030</a:t>
            </a: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r>
              <a:rPr lang="fr-FR" sz="6200" b="1" dirty="0">
                <a:solidFill>
                  <a:srgbClr val="FF0000"/>
                </a:solidFill>
              </a:rPr>
              <a:t>solidaire</a:t>
            </a:r>
          </a:p>
          <a:p>
            <a:pPr algn="r"/>
            <a:r>
              <a:rPr lang="fr-FR" sz="6200" b="1" dirty="0">
                <a:solidFill>
                  <a:srgbClr val="FF0000"/>
                </a:solidFill>
              </a:rPr>
              <a:t>experte</a:t>
            </a:r>
          </a:p>
          <a:p>
            <a:pPr algn="r"/>
            <a:r>
              <a:rPr lang="fr-FR" sz="6200" b="1" dirty="0">
                <a:solidFill>
                  <a:srgbClr val="FF0000"/>
                </a:solidFill>
              </a:rPr>
              <a:t>coopérante</a:t>
            </a:r>
          </a:p>
          <a:p>
            <a:pPr algn="r"/>
            <a:r>
              <a:rPr lang="fr-FR" sz="6200" b="1" dirty="0">
                <a:solidFill>
                  <a:srgbClr val="FF0000"/>
                </a:solidFill>
              </a:rPr>
              <a:t>en réseau</a:t>
            </a:r>
          </a:p>
          <a:p>
            <a:pPr algn="r"/>
            <a:r>
              <a:rPr lang="fr-FR" sz="6200" b="1" dirty="0">
                <a:solidFill>
                  <a:srgbClr val="FF0000"/>
                </a:solidFill>
              </a:rPr>
              <a:t>partenariale</a:t>
            </a:r>
          </a:p>
          <a:p>
            <a:pPr algn="r"/>
            <a:r>
              <a:rPr lang="fr-FR" sz="6200" b="1"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b="1" dirty="0">
                <a:solidFill>
                  <a:srgbClr val="FF0000"/>
                </a:solidFill>
              </a:rPr>
              <a:t>mobile</a:t>
            </a:r>
          </a:p>
          <a:p>
            <a:pPr algn="r"/>
            <a:r>
              <a:rPr lang="fr-FR" sz="6200" b="1" dirty="0">
                <a:solidFill>
                  <a:srgbClr val="FF0000"/>
                </a:solidFill>
              </a:rPr>
              <a:t>accueillante</a:t>
            </a:r>
          </a:p>
          <a:p>
            <a:pPr algn="r"/>
            <a:r>
              <a:rPr lang="fr-FR" sz="6200" b="1"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Sous-titre 6">
            <a:extLst>
              <a:ext uri="{FF2B5EF4-FFF2-40B4-BE49-F238E27FC236}">
                <a16:creationId xmlns:a16="http://schemas.microsoft.com/office/drawing/2014/main" id="{C555C10D-EAE8-4B3E-B55B-EB0147851BCB}"/>
              </a:ext>
            </a:extLst>
          </p:cNvPr>
          <p:cNvSpPr txBox="1">
            <a:spLocks/>
          </p:cNvSpPr>
          <p:nvPr/>
        </p:nvSpPr>
        <p:spPr>
          <a:xfrm>
            <a:off x="71958" y="1754154"/>
            <a:ext cx="2750804" cy="813609"/>
          </a:xfrm>
          <a:prstGeom prst="rect">
            <a:avLst/>
          </a:prstGeom>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lnSpc>
                <a:spcPct val="100000"/>
              </a:lnSpc>
              <a:spcBef>
                <a:spcPts val="0"/>
              </a:spcBef>
            </a:pPr>
            <a:r>
              <a:rPr lang="fr-FR" sz="2400" b="1" dirty="0">
                <a:solidFill>
                  <a:srgbClr val="FFC000"/>
                </a:solidFill>
                <a:latin typeface="Verdana"/>
              </a:rPr>
              <a:t>    </a:t>
            </a:r>
            <a:r>
              <a:rPr lang="fr-FR" sz="2400" b="1" dirty="0">
                <a:solidFill>
                  <a:schemeClr val="bg1"/>
                </a:solidFill>
                <a:latin typeface="Verdana"/>
              </a:rPr>
              <a:t>DES ZONES</a:t>
            </a:r>
          </a:p>
          <a:p>
            <a:pPr algn="l">
              <a:lnSpc>
                <a:spcPct val="100000"/>
              </a:lnSpc>
              <a:spcBef>
                <a:spcPts val="0"/>
              </a:spcBef>
            </a:pPr>
            <a:r>
              <a:rPr lang="fr-FR" sz="2400" b="1" dirty="0">
                <a:solidFill>
                  <a:schemeClr val="bg1"/>
                </a:solidFill>
                <a:latin typeface="Verdana"/>
              </a:rPr>
              <a:t>PRIORITAIRES</a:t>
            </a:r>
          </a:p>
        </p:txBody>
      </p:sp>
      <p:sp>
        <p:nvSpPr>
          <p:cNvPr id="8" name="Sous-titre 6">
            <a:extLst>
              <a:ext uri="{FF2B5EF4-FFF2-40B4-BE49-F238E27FC236}">
                <a16:creationId xmlns:a16="http://schemas.microsoft.com/office/drawing/2014/main" id="{84BF5239-D402-45F4-B582-99AAE3E80E26}"/>
              </a:ext>
            </a:extLst>
          </p:cNvPr>
          <p:cNvSpPr txBox="1">
            <a:spLocks/>
          </p:cNvSpPr>
          <p:nvPr/>
        </p:nvSpPr>
        <p:spPr>
          <a:xfrm rot="18620886">
            <a:off x="1868386" y="1811472"/>
            <a:ext cx="3540419" cy="114485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1 Z Europe</a:t>
            </a:r>
          </a:p>
          <a:p>
            <a:pPr algn="l">
              <a:lnSpc>
                <a:spcPct val="100000"/>
              </a:lnSpc>
              <a:spcBef>
                <a:spcPts val="0"/>
              </a:spcBef>
            </a:pPr>
            <a:r>
              <a:rPr lang="fr-FR" sz="1200" b="1" dirty="0">
                <a:solidFill>
                  <a:srgbClr val="FFC000"/>
                </a:solidFill>
                <a:latin typeface="Verdana"/>
              </a:rPr>
              <a:t> </a:t>
            </a:r>
            <a:r>
              <a:rPr lang="fr-FR" sz="1200" dirty="0">
                <a:solidFill>
                  <a:srgbClr val="FFC000"/>
                </a:solidFill>
                <a:latin typeface="Verdana"/>
              </a:rPr>
              <a:t>  dont Suisse</a:t>
            </a:r>
          </a:p>
          <a:p>
            <a:pPr algn="l">
              <a:lnSpc>
                <a:spcPct val="100000"/>
              </a:lnSpc>
              <a:spcBef>
                <a:spcPts val="0"/>
              </a:spcBef>
            </a:pPr>
            <a:r>
              <a:rPr lang="fr-FR" sz="1200" dirty="0">
                <a:solidFill>
                  <a:srgbClr val="FFC000"/>
                </a:solidFill>
                <a:latin typeface="Verdana"/>
              </a:rPr>
              <a:t>      dont E du nord</a:t>
            </a:r>
          </a:p>
          <a:p>
            <a:pPr algn="l">
              <a:lnSpc>
                <a:spcPct val="100000"/>
              </a:lnSpc>
              <a:spcBef>
                <a:spcPts val="0"/>
              </a:spcBef>
            </a:pPr>
            <a:r>
              <a:rPr lang="fr-FR" sz="1200" dirty="0">
                <a:solidFill>
                  <a:srgbClr val="FFC000"/>
                </a:solidFill>
                <a:latin typeface="Verdana"/>
              </a:rPr>
              <a:t>        dont E centrale et orientale</a:t>
            </a:r>
          </a:p>
          <a:p>
            <a:pPr algn="l">
              <a:lnSpc>
                <a:spcPct val="100000"/>
              </a:lnSpc>
              <a:spcBef>
                <a:spcPts val="0"/>
              </a:spcBef>
            </a:pPr>
            <a:r>
              <a:rPr lang="fr-FR" sz="1200" dirty="0">
                <a:solidFill>
                  <a:srgbClr val="FFC000"/>
                </a:solidFill>
                <a:latin typeface="Verdana"/>
              </a:rPr>
              <a:t>           dont Balkans et voisins </a:t>
            </a:r>
          </a:p>
          <a:p>
            <a:pPr algn="l">
              <a:lnSpc>
                <a:spcPct val="100000"/>
              </a:lnSpc>
            </a:pPr>
            <a:endParaRPr lang="fr-FR" dirty="0">
              <a:solidFill>
                <a:srgbClr val="FFC000"/>
              </a:solidFill>
              <a:latin typeface="Verdana"/>
            </a:endParaRPr>
          </a:p>
        </p:txBody>
      </p:sp>
      <p:sp>
        <p:nvSpPr>
          <p:cNvPr id="9" name="Sous-titre 6">
            <a:extLst>
              <a:ext uri="{FF2B5EF4-FFF2-40B4-BE49-F238E27FC236}">
                <a16:creationId xmlns:a16="http://schemas.microsoft.com/office/drawing/2014/main" id="{4A5DA83C-3C0F-40D3-AE8A-FCDCF2A96C42}"/>
              </a:ext>
            </a:extLst>
          </p:cNvPr>
          <p:cNvSpPr txBox="1">
            <a:spLocks/>
          </p:cNvSpPr>
          <p:nvPr/>
        </p:nvSpPr>
        <p:spPr>
          <a:xfrm rot="18620886">
            <a:off x="3474905" y="1419666"/>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2 Z </a:t>
            </a:r>
            <a:r>
              <a:rPr lang="fr-FR" sz="2200" b="1" dirty="0" err="1">
                <a:solidFill>
                  <a:srgbClr val="FFC000"/>
                </a:solidFill>
                <a:latin typeface="Verdana"/>
              </a:rPr>
              <a:t>anglo-sax</a:t>
            </a:r>
            <a:r>
              <a:rPr lang="fr-FR" sz="2200" b="1" dirty="0">
                <a:solidFill>
                  <a:srgbClr val="FFC000"/>
                </a:solidFill>
                <a:latin typeface="Verdana"/>
              </a:rPr>
              <a:t>.</a:t>
            </a:r>
          </a:p>
          <a:p>
            <a:pPr algn="l">
              <a:lnSpc>
                <a:spcPct val="100000"/>
              </a:lnSpc>
              <a:spcBef>
                <a:spcPts val="0"/>
              </a:spcBef>
            </a:pPr>
            <a:r>
              <a:rPr lang="fr-FR" sz="1300" b="1" dirty="0">
                <a:solidFill>
                  <a:srgbClr val="FFC000"/>
                </a:solidFill>
                <a:latin typeface="Verdana"/>
              </a:rPr>
              <a:t> </a:t>
            </a:r>
            <a:r>
              <a:rPr lang="fr-FR" sz="1300" dirty="0">
                <a:solidFill>
                  <a:srgbClr val="FFC000"/>
                </a:solidFill>
                <a:latin typeface="Verdana"/>
              </a:rPr>
              <a:t>  </a:t>
            </a:r>
            <a:r>
              <a:rPr lang="fr-FR" sz="1200" dirty="0">
                <a:solidFill>
                  <a:srgbClr val="FFC000"/>
                </a:solidFill>
                <a:latin typeface="Verdana"/>
              </a:rPr>
              <a:t>dont Royaume-Uni, Irlande</a:t>
            </a:r>
          </a:p>
          <a:p>
            <a:pPr algn="l">
              <a:lnSpc>
                <a:spcPct val="100000"/>
              </a:lnSpc>
              <a:spcBef>
                <a:spcPts val="0"/>
              </a:spcBef>
            </a:pPr>
            <a:r>
              <a:rPr lang="fr-FR" sz="1200" dirty="0">
                <a:solidFill>
                  <a:srgbClr val="FFC000"/>
                </a:solidFill>
                <a:latin typeface="Verdana"/>
              </a:rPr>
              <a:t>      dont Etats-Unis et Canada</a:t>
            </a:r>
          </a:p>
          <a:p>
            <a:pPr algn="l">
              <a:lnSpc>
                <a:spcPct val="100000"/>
              </a:lnSpc>
              <a:spcBef>
                <a:spcPts val="0"/>
              </a:spcBef>
            </a:pPr>
            <a:r>
              <a:rPr lang="fr-FR" sz="1200" dirty="0">
                <a:solidFill>
                  <a:srgbClr val="FFC000"/>
                </a:solidFill>
                <a:latin typeface="Verdana"/>
              </a:rPr>
              <a:t>         dont Australie et </a:t>
            </a:r>
            <a:r>
              <a:rPr lang="fr-FR" sz="1200" dirty="0" err="1">
                <a:solidFill>
                  <a:srgbClr val="FFC000"/>
                </a:solidFill>
                <a:latin typeface="Verdana"/>
              </a:rPr>
              <a:t>N.Zélande</a:t>
            </a: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sp>
        <p:nvSpPr>
          <p:cNvPr id="10" name="Sous-titre 6">
            <a:extLst>
              <a:ext uri="{FF2B5EF4-FFF2-40B4-BE49-F238E27FC236}">
                <a16:creationId xmlns:a16="http://schemas.microsoft.com/office/drawing/2014/main" id="{78A5F367-17B2-4553-AC76-7EFBB129EF11}"/>
              </a:ext>
            </a:extLst>
          </p:cNvPr>
          <p:cNvSpPr txBox="1">
            <a:spLocks/>
          </p:cNvSpPr>
          <p:nvPr/>
        </p:nvSpPr>
        <p:spPr>
          <a:xfrm rot="18620886">
            <a:off x="4835456" y="1422568"/>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3 Z </a:t>
            </a:r>
            <a:r>
              <a:rPr lang="fr-FR" sz="2200" b="1" dirty="0" err="1">
                <a:solidFill>
                  <a:srgbClr val="FFC000"/>
                </a:solidFill>
                <a:latin typeface="Verdana"/>
              </a:rPr>
              <a:t>dévelop</a:t>
            </a:r>
            <a:r>
              <a:rPr lang="fr-FR" sz="2200" b="1" dirty="0">
                <a:solidFill>
                  <a:srgbClr val="FFC000"/>
                </a:solidFill>
                <a:latin typeface="Verdana"/>
              </a:rPr>
              <a:t>.</a:t>
            </a:r>
          </a:p>
          <a:p>
            <a:pPr algn="l">
              <a:lnSpc>
                <a:spcPct val="100000"/>
              </a:lnSpc>
              <a:spcBef>
                <a:spcPts val="0"/>
              </a:spcBef>
            </a:pPr>
            <a:r>
              <a:rPr lang="fr-FR" sz="1200" dirty="0">
                <a:solidFill>
                  <a:srgbClr val="FFC000"/>
                </a:solidFill>
                <a:latin typeface="Verdana"/>
              </a:rPr>
              <a:t>   dont Asie Sud et Est</a:t>
            </a:r>
          </a:p>
          <a:p>
            <a:pPr algn="l">
              <a:lnSpc>
                <a:spcPct val="100000"/>
              </a:lnSpc>
              <a:spcBef>
                <a:spcPts val="0"/>
              </a:spcBef>
            </a:pPr>
            <a:r>
              <a:rPr lang="fr-FR" sz="1200" dirty="0">
                <a:solidFill>
                  <a:srgbClr val="FFC000"/>
                </a:solidFill>
                <a:latin typeface="Verdana"/>
              </a:rPr>
              <a:t>      dont Proche et M-Orient</a:t>
            </a:r>
          </a:p>
          <a:p>
            <a:pPr algn="l">
              <a:lnSpc>
                <a:spcPct val="100000"/>
              </a:lnSpc>
            </a:pPr>
            <a:endParaRPr lang="fr-FR" dirty="0">
              <a:solidFill>
                <a:srgbClr val="FFC000"/>
              </a:solidFill>
              <a:latin typeface="Verdana"/>
            </a:endParaRPr>
          </a:p>
        </p:txBody>
      </p:sp>
      <p:sp>
        <p:nvSpPr>
          <p:cNvPr id="11" name="Sous-titre 6">
            <a:extLst>
              <a:ext uri="{FF2B5EF4-FFF2-40B4-BE49-F238E27FC236}">
                <a16:creationId xmlns:a16="http://schemas.microsoft.com/office/drawing/2014/main" id="{D46758FC-7415-4951-8266-3E55635A5D11}"/>
              </a:ext>
            </a:extLst>
          </p:cNvPr>
          <p:cNvSpPr txBox="1">
            <a:spLocks/>
          </p:cNvSpPr>
          <p:nvPr/>
        </p:nvSpPr>
        <p:spPr>
          <a:xfrm rot="18620886">
            <a:off x="5527477" y="1602049"/>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4 Z actives</a:t>
            </a:r>
          </a:p>
          <a:p>
            <a:pPr algn="l">
              <a:lnSpc>
                <a:spcPct val="100000"/>
              </a:lnSpc>
              <a:spcBef>
                <a:spcPts val="0"/>
              </a:spcBef>
            </a:pPr>
            <a:r>
              <a:rPr lang="fr-FR" sz="1200" dirty="0">
                <a:solidFill>
                  <a:srgbClr val="FFC000"/>
                </a:solidFill>
                <a:latin typeface="Verdana"/>
              </a:rPr>
              <a:t>   dont Amérique latine</a:t>
            </a:r>
          </a:p>
          <a:p>
            <a:pPr algn="l">
              <a:lnSpc>
                <a:spcPct val="100000"/>
              </a:lnSpc>
              <a:spcBef>
                <a:spcPts val="0"/>
              </a:spcBef>
            </a:pPr>
            <a:r>
              <a:rPr lang="fr-FR" sz="1200" dirty="0">
                <a:solidFill>
                  <a:srgbClr val="FFC000"/>
                </a:solidFill>
                <a:latin typeface="Verdana"/>
              </a:rPr>
              <a:t>       dont Afrique subsaharienne</a:t>
            </a:r>
          </a:p>
          <a:p>
            <a:pPr algn="l">
              <a:lnSpc>
                <a:spcPct val="100000"/>
              </a:lnSpc>
            </a:pPr>
            <a:endParaRPr lang="fr-FR" dirty="0">
              <a:solidFill>
                <a:srgbClr val="FFC000"/>
              </a:solidFill>
              <a:latin typeface="Verdana"/>
            </a:endParaRPr>
          </a:p>
        </p:txBody>
      </p:sp>
      <p:cxnSp>
        <p:nvCxnSpPr>
          <p:cNvPr id="20" name="Connecteur droit 19">
            <a:extLst>
              <a:ext uri="{FF2B5EF4-FFF2-40B4-BE49-F238E27FC236}">
                <a16:creationId xmlns:a16="http://schemas.microsoft.com/office/drawing/2014/main" id="{E7BEB3CB-65A5-4AE7-8EBA-63D994043FD6}"/>
              </a:ext>
            </a:extLst>
          </p:cNvPr>
          <p:cNvCxnSpPr>
            <a:cxnSpLocks/>
          </p:cNvCxnSpPr>
          <p:nvPr/>
        </p:nvCxnSpPr>
        <p:spPr>
          <a:xfrm>
            <a:off x="2006083" y="367505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sp>
        <p:nvSpPr>
          <p:cNvPr id="27" name="Sous-titre 6">
            <a:extLst>
              <a:ext uri="{FF2B5EF4-FFF2-40B4-BE49-F238E27FC236}">
                <a16:creationId xmlns:a16="http://schemas.microsoft.com/office/drawing/2014/main" id="{0BD0D81F-0B0F-4701-AE22-A5D10C37B5BA}"/>
              </a:ext>
            </a:extLst>
          </p:cNvPr>
          <p:cNvSpPr txBox="1">
            <a:spLocks/>
          </p:cNvSpPr>
          <p:nvPr/>
        </p:nvSpPr>
        <p:spPr>
          <a:xfrm rot="18620886">
            <a:off x="6519622" y="1577160"/>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5 autres pays</a:t>
            </a:r>
          </a:p>
          <a:p>
            <a:pPr algn="l">
              <a:lnSpc>
                <a:spcPct val="120000"/>
              </a:lnSpc>
              <a:spcBef>
                <a:spcPts val="0"/>
              </a:spcBef>
            </a:pP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cxnSp>
        <p:nvCxnSpPr>
          <p:cNvPr id="31" name="Connecteur droit 30">
            <a:extLst>
              <a:ext uri="{FF2B5EF4-FFF2-40B4-BE49-F238E27FC236}">
                <a16:creationId xmlns:a16="http://schemas.microsoft.com/office/drawing/2014/main" id="{A5CFBD8B-1A55-4DA2-BED1-25D495F3F0B8}"/>
              </a:ext>
            </a:extLst>
          </p:cNvPr>
          <p:cNvCxnSpPr>
            <a:cxnSpLocks/>
          </p:cNvCxnSpPr>
          <p:nvPr/>
        </p:nvCxnSpPr>
        <p:spPr>
          <a:xfrm>
            <a:off x="2009187" y="397674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2" name="Connecteur droit 31">
            <a:extLst>
              <a:ext uri="{FF2B5EF4-FFF2-40B4-BE49-F238E27FC236}">
                <a16:creationId xmlns:a16="http://schemas.microsoft.com/office/drawing/2014/main" id="{A063529F-7E54-4A88-B44A-FF467CB31766}"/>
              </a:ext>
            </a:extLst>
          </p:cNvPr>
          <p:cNvCxnSpPr>
            <a:cxnSpLocks/>
          </p:cNvCxnSpPr>
          <p:nvPr/>
        </p:nvCxnSpPr>
        <p:spPr>
          <a:xfrm>
            <a:off x="2009187" y="425977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3" name="Connecteur droit 32">
            <a:extLst>
              <a:ext uri="{FF2B5EF4-FFF2-40B4-BE49-F238E27FC236}">
                <a16:creationId xmlns:a16="http://schemas.microsoft.com/office/drawing/2014/main" id="{FDD2F3E7-0523-4702-BA59-D6424BEA91C8}"/>
              </a:ext>
            </a:extLst>
          </p:cNvPr>
          <p:cNvCxnSpPr>
            <a:cxnSpLocks/>
          </p:cNvCxnSpPr>
          <p:nvPr/>
        </p:nvCxnSpPr>
        <p:spPr>
          <a:xfrm>
            <a:off x="2009187" y="454280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4" name="Connecteur droit 33">
            <a:extLst>
              <a:ext uri="{FF2B5EF4-FFF2-40B4-BE49-F238E27FC236}">
                <a16:creationId xmlns:a16="http://schemas.microsoft.com/office/drawing/2014/main" id="{BC0366AA-26A8-4D4C-A83B-6CC316312879}"/>
              </a:ext>
            </a:extLst>
          </p:cNvPr>
          <p:cNvCxnSpPr>
            <a:cxnSpLocks/>
          </p:cNvCxnSpPr>
          <p:nvPr/>
        </p:nvCxnSpPr>
        <p:spPr>
          <a:xfrm>
            <a:off x="2009187" y="485382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5" name="Connecteur droit 34">
            <a:extLst>
              <a:ext uri="{FF2B5EF4-FFF2-40B4-BE49-F238E27FC236}">
                <a16:creationId xmlns:a16="http://schemas.microsoft.com/office/drawing/2014/main" id="{2ACE7D66-B286-4242-8CD4-EC28D15AB5D2}"/>
              </a:ext>
            </a:extLst>
          </p:cNvPr>
          <p:cNvCxnSpPr>
            <a:cxnSpLocks/>
          </p:cNvCxnSpPr>
          <p:nvPr/>
        </p:nvCxnSpPr>
        <p:spPr>
          <a:xfrm>
            <a:off x="2002806" y="546342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6" name="Connecteur droit 35">
            <a:extLst>
              <a:ext uri="{FF2B5EF4-FFF2-40B4-BE49-F238E27FC236}">
                <a16:creationId xmlns:a16="http://schemas.microsoft.com/office/drawing/2014/main" id="{70596CA9-24A3-4879-B873-20F9A0CA9202}"/>
              </a:ext>
            </a:extLst>
          </p:cNvPr>
          <p:cNvCxnSpPr>
            <a:cxnSpLocks/>
          </p:cNvCxnSpPr>
          <p:nvPr/>
        </p:nvCxnSpPr>
        <p:spPr>
          <a:xfrm>
            <a:off x="2009187" y="5587833"/>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7" name="Connecteur droit 36">
            <a:extLst>
              <a:ext uri="{FF2B5EF4-FFF2-40B4-BE49-F238E27FC236}">
                <a16:creationId xmlns:a16="http://schemas.microsoft.com/office/drawing/2014/main" id="{D278FBDA-6EAB-475B-99BA-D2F40561B4A2}"/>
              </a:ext>
            </a:extLst>
          </p:cNvPr>
          <p:cNvCxnSpPr>
            <a:cxnSpLocks/>
          </p:cNvCxnSpPr>
          <p:nvPr/>
        </p:nvCxnSpPr>
        <p:spPr>
          <a:xfrm>
            <a:off x="2009187" y="5730902"/>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8" name="Connecteur droit 37">
            <a:extLst>
              <a:ext uri="{FF2B5EF4-FFF2-40B4-BE49-F238E27FC236}">
                <a16:creationId xmlns:a16="http://schemas.microsoft.com/office/drawing/2014/main" id="{5E455CAF-4FAB-4833-A689-B4BE634CAC9C}"/>
              </a:ext>
            </a:extLst>
          </p:cNvPr>
          <p:cNvCxnSpPr>
            <a:cxnSpLocks/>
          </p:cNvCxnSpPr>
          <p:nvPr/>
        </p:nvCxnSpPr>
        <p:spPr>
          <a:xfrm>
            <a:off x="2009187" y="586187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9" name="Connecteur droit 38">
            <a:extLst>
              <a:ext uri="{FF2B5EF4-FFF2-40B4-BE49-F238E27FC236}">
                <a16:creationId xmlns:a16="http://schemas.microsoft.com/office/drawing/2014/main" id="{5C27AC94-C9B5-4265-BB42-8C9F12FF5A13}"/>
              </a:ext>
            </a:extLst>
          </p:cNvPr>
          <p:cNvCxnSpPr>
            <a:cxnSpLocks/>
          </p:cNvCxnSpPr>
          <p:nvPr/>
        </p:nvCxnSpPr>
        <p:spPr>
          <a:xfrm>
            <a:off x="2009187" y="513996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0" name="Connecteur droit 39">
            <a:extLst>
              <a:ext uri="{FF2B5EF4-FFF2-40B4-BE49-F238E27FC236}">
                <a16:creationId xmlns:a16="http://schemas.microsoft.com/office/drawing/2014/main" id="{617A4ECB-4D41-4812-BD15-E3049BDCC62F}"/>
              </a:ext>
            </a:extLst>
          </p:cNvPr>
          <p:cNvCxnSpPr>
            <a:cxnSpLocks/>
          </p:cNvCxnSpPr>
          <p:nvPr/>
        </p:nvCxnSpPr>
        <p:spPr>
          <a:xfrm>
            <a:off x="2009187" y="6072370"/>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1" name="Connecteur droit 40">
            <a:extLst>
              <a:ext uri="{FF2B5EF4-FFF2-40B4-BE49-F238E27FC236}">
                <a16:creationId xmlns:a16="http://schemas.microsoft.com/office/drawing/2014/main" id="{BF485A57-FA7B-4FF1-B152-F0176570F6FE}"/>
              </a:ext>
            </a:extLst>
          </p:cNvPr>
          <p:cNvCxnSpPr>
            <a:cxnSpLocks/>
          </p:cNvCxnSpPr>
          <p:nvPr/>
        </p:nvCxnSpPr>
        <p:spPr>
          <a:xfrm>
            <a:off x="2002806" y="6368495"/>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2" name="Connecteur droit 41">
            <a:extLst>
              <a:ext uri="{FF2B5EF4-FFF2-40B4-BE49-F238E27FC236}">
                <a16:creationId xmlns:a16="http://schemas.microsoft.com/office/drawing/2014/main" id="{707DC9E2-24B9-4AF9-B85A-CF8136B204B0}"/>
              </a:ext>
            </a:extLst>
          </p:cNvPr>
          <p:cNvCxnSpPr>
            <a:cxnSpLocks/>
          </p:cNvCxnSpPr>
          <p:nvPr/>
        </p:nvCxnSpPr>
        <p:spPr>
          <a:xfrm>
            <a:off x="2002806" y="666085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3" name="Connecteur droit 42">
            <a:extLst>
              <a:ext uri="{FF2B5EF4-FFF2-40B4-BE49-F238E27FC236}">
                <a16:creationId xmlns:a16="http://schemas.microsoft.com/office/drawing/2014/main" id="{5E4B3B02-EA55-4CDD-9454-44406320FE2F}"/>
              </a:ext>
            </a:extLst>
          </p:cNvPr>
          <p:cNvCxnSpPr/>
          <p:nvPr/>
        </p:nvCxnSpPr>
        <p:spPr>
          <a:xfrm>
            <a:off x="2819919"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4" name="Connecteur droit 43">
            <a:extLst>
              <a:ext uri="{FF2B5EF4-FFF2-40B4-BE49-F238E27FC236}">
                <a16:creationId xmlns:a16="http://schemas.microsoft.com/office/drawing/2014/main" id="{4E6A839A-632B-46F8-81BA-3B7E280CF032}"/>
              </a:ext>
            </a:extLst>
          </p:cNvPr>
          <p:cNvCxnSpPr/>
          <p:nvPr/>
        </p:nvCxnSpPr>
        <p:spPr>
          <a:xfrm>
            <a:off x="3035388"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5" name="Connecteur droit 44">
            <a:extLst>
              <a:ext uri="{FF2B5EF4-FFF2-40B4-BE49-F238E27FC236}">
                <a16:creationId xmlns:a16="http://schemas.microsoft.com/office/drawing/2014/main" id="{A3186FD4-E8CC-4F3B-A0C6-EFBEEADE5FC5}"/>
              </a:ext>
            </a:extLst>
          </p:cNvPr>
          <p:cNvCxnSpPr/>
          <p:nvPr/>
        </p:nvCxnSpPr>
        <p:spPr>
          <a:xfrm>
            <a:off x="5735045"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6" name="Connecteur droit 45">
            <a:extLst>
              <a:ext uri="{FF2B5EF4-FFF2-40B4-BE49-F238E27FC236}">
                <a16:creationId xmlns:a16="http://schemas.microsoft.com/office/drawing/2014/main" id="{F6EE4CA7-C72C-4776-8E22-38EBDCD13AE3}"/>
              </a:ext>
            </a:extLst>
          </p:cNvPr>
          <p:cNvCxnSpPr/>
          <p:nvPr/>
        </p:nvCxnSpPr>
        <p:spPr>
          <a:xfrm>
            <a:off x="5486228"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8" name="Connecteur droit 47">
            <a:extLst>
              <a:ext uri="{FF2B5EF4-FFF2-40B4-BE49-F238E27FC236}">
                <a16:creationId xmlns:a16="http://schemas.microsoft.com/office/drawing/2014/main" id="{6B9E7780-A9C7-445C-8A54-0FFC127B15D8}"/>
              </a:ext>
            </a:extLst>
          </p:cNvPr>
          <p:cNvCxnSpPr/>
          <p:nvPr/>
        </p:nvCxnSpPr>
        <p:spPr>
          <a:xfrm>
            <a:off x="4615371"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9" name="Connecteur droit 48">
            <a:extLst>
              <a:ext uri="{FF2B5EF4-FFF2-40B4-BE49-F238E27FC236}">
                <a16:creationId xmlns:a16="http://schemas.microsoft.com/office/drawing/2014/main" id="{0548D637-1041-40B2-9F9B-C33017432991}"/>
              </a:ext>
            </a:extLst>
          </p:cNvPr>
          <p:cNvCxnSpPr/>
          <p:nvPr/>
        </p:nvCxnSpPr>
        <p:spPr>
          <a:xfrm>
            <a:off x="4375886"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0" name="Connecteur droit 49">
            <a:extLst>
              <a:ext uri="{FF2B5EF4-FFF2-40B4-BE49-F238E27FC236}">
                <a16:creationId xmlns:a16="http://schemas.microsoft.com/office/drawing/2014/main" id="{925FDAAE-7AB3-4CA0-9C4F-8C78FCBD360F}"/>
              </a:ext>
            </a:extLst>
          </p:cNvPr>
          <p:cNvCxnSpPr/>
          <p:nvPr/>
        </p:nvCxnSpPr>
        <p:spPr>
          <a:xfrm>
            <a:off x="4136401"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1" name="Connecteur droit 50">
            <a:extLst>
              <a:ext uri="{FF2B5EF4-FFF2-40B4-BE49-F238E27FC236}">
                <a16:creationId xmlns:a16="http://schemas.microsoft.com/office/drawing/2014/main" id="{F26F2F6C-37C7-41E2-A9C2-11D7BF7F7898}"/>
              </a:ext>
            </a:extLst>
          </p:cNvPr>
          <p:cNvCxnSpPr/>
          <p:nvPr/>
        </p:nvCxnSpPr>
        <p:spPr>
          <a:xfrm>
            <a:off x="6511402"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2" name="Connecteur droit 51">
            <a:extLst>
              <a:ext uri="{FF2B5EF4-FFF2-40B4-BE49-F238E27FC236}">
                <a16:creationId xmlns:a16="http://schemas.microsoft.com/office/drawing/2014/main" id="{38BC643D-FCBC-4877-8786-A62D3938EB66}"/>
              </a:ext>
            </a:extLst>
          </p:cNvPr>
          <p:cNvCxnSpPr/>
          <p:nvPr/>
        </p:nvCxnSpPr>
        <p:spPr>
          <a:xfrm>
            <a:off x="6783182" y="3560901"/>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3" name="Connecteur droit 52">
            <a:extLst>
              <a:ext uri="{FF2B5EF4-FFF2-40B4-BE49-F238E27FC236}">
                <a16:creationId xmlns:a16="http://schemas.microsoft.com/office/drawing/2014/main" id="{BE0DFABC-25DD-456C-84EF-58859EDB6EBD}"/>
              </a:ext>
            </a:extLst>
          </p:cNvPr>
          <p:cNvCxnSpPr/>
          <p:nvPr/>
        </p:nvCxnSpPr>
        <p:spPr>
          <a:xfrm>
            <a:off x="3856311"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4" name="Connecteur droit 53">
            <a:extLst>
              <a:ext uri="{FF2B5EF4-FFF2-40B4-BE49-F238E27FC236}">
                <a16:creationId xmlns:a16="http://schemas.microsoft.com/office/drawing/2014/main" id="{56DC8930-E691-4934-9798-E2FB3F2E216D}"/>
              </a:ext>
            </a:extLst>
          </p:cNvPr>
          <p:cNvCxnSpPr/>
          <p:nvPr/>
        </p:nvCxnSpPr>
        <p:spPr>
          <a:xfrm>
            <a:off x="5198999"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5" name="Connecteur droit 54">
            <a:extLst>
              <a:ext uri="{FF2B5EF4-FFF2-40B4-BE49-F238E27FC236}">
                <a16:creationId xmlns:a16="http://schemas.microsoft.com/office/drawing/2014/main" id="{4D574A7A-68BF-4351-8D11-B91124F1C84E}"/>
              </a:ext>
            </a:extLst>
          </p:cNvPr>
          <p:cNvCxnSpPr/>
          <p:nvPr/>
        </p:nvCxnSpPr>
        <p:spPr>
          <a:xfrm>
            <a:off x="6288660" y="3562178"/>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6" name="Connecteur droit 55">
            <a:extLst>
              <a:ext uri="{FF2B5EF4-FFF2-40B4-BE49-F238E27FC236}">
                <a16:creationId xmlns:a16="http://schemas.microsoft.com/office/drawing/2014/main" id="{DCCB3546-35FA-4297-BF57-A855CEF2C9E3}"/>
              </a:ext>
            </a:extLst>
          </p:cNvPr>
          <p:cNvCxnSpPr/>
          <p:nvPr/>
        </p:nvCxnSpPr>
        <p:spPr>
          <a:xfrm>
            <a:off x="7243495" y="3571509"/>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7" name="Connecteur droit 56">
            <a:extLst>
              <a:ext uri="{FF2B5EF4-FFF2-40B4-BE49-F238E27FC236}">
                <a16:creationId xmlns:a16="http://schemas.microsoft.com/office/drawing/2014/main" id="{79FDA6E1-3AAE-4015-948C-C6D404859965}"/>
              </a:ext>
            </a:extLst>
          </p:cNvPr>
          <p:cNvCxnSpPr/>
          <p:nvPr/>
        </p:nvCxnSpPr>
        <p:spPr>
          <a:xfrm>
            <a:off x="2608425"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Cercle : creux 2">
            <a:extLst>
              <a:ext uri="{FF2B5EF4-FFF2-40B4-BE49-F238E27FC236}">
                <a16:creationId xmlns:a16="http://schemas.microsoft.com/office/drawing/2014/main" id="{E2BEDDF8-D6EE-4C4A-A2D1-0EDCF28FB7DF}"/>
              </a:ext>
            </a:extLst>
          </p:cNvPr>
          <p:cNvSpPr/>
          <p:nvPr/>
        </p:nvSpPr>
        <p:spPr>
          <a:xfrm>
            <a:off x="8966718" y="276185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4" name="Organigramme : Connecteur 3">
            <a:extLst>
              <a:ext uri="{FF2B5EF4-FFF2-40B4-BE49-F238E27FC236}">
                <a16:creationId xmlns:a16="http://schemas.microsoft.com/office/drawing/2014/main" id="{A4583940-26B7-4ED6-A4C1-4453AC8111DA}"/>
              </a:ext>
            </a:extLst>
          </p:cNvPr>
          <p:cNvSpPr/>
          <p:nvPr/>
        </p:nvSpPr>
        <p:spPr>
          <a:xfrm>
            <a:off x="8961894" y="246327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2" name="ZoneTexte 11">
            <a:extLst>
              <a:ext uri="{FF2B5EF4-FFF2-40B4-BE49-F238E27FC236}">
                <a16:creationId xmlns:a16="http://schemas.microsoft.com/office/drawing/2014/main" id="{847D5ABC-9379-4115-8EF9-A929BB4883B8}"/>
              </a:ext>
            </a:extLst>
          </p:cNvPr>
          <p:cNvSpPr txBox="1"/>
          <p:nvPr/>
        </p:nvSpPr>
        <p:spPr>
          <a:xfrm>
            <a:off x="9162661" y="1718680"/>
            <a:ext cx="2110084" cy="707886"/>
          </a:xfrm>
          <a:prstGeom prst="rect">
            <a:avLst/>
          </a:prstGeom>
          <a:noFill/>
        </p:spPr>
        <p:txBody>
          <a:bodyPr wrap="square" rtlCol="0">
            <a:spAutoFit/>
          </a:bodyPr>
          <a:lstStyle/>
          <a:p>
            <a:r>
              <a:rPr lang="fr-FR" sz="4000" b="1" dirty="0">
                <a:solidFill>
                  <a:schemeClr val="accent6"/>
                </a:solidFill>
                <a:latin typeface="Verdana" panose="020B0604030504040204" pitchFamily="34" charset="0"/>
                <a:ea typeface="Verdana" panose="020B0604030504040204" pitchFamily="34" charset="0"/>
              </a:rPr>
              <a:t>2030</a:t>
            </a:r>
          </a:p>
        </p:txBody>
      </p:sp>
      <p:sp>
        <p:nvSpPr>
          <p:cNvPr id="13" name="ZoneTexte 12">
            <a:extLst>
              <a:ext uri="{FF2B5EF4-FFF2-40B4-BE49-F238E27FC236}">
                <a16:creationId xmlns:a16="http://schemas.microsoft.com/office/drawing/2014/main" id="{FC0596D2-5870-4E75-B4E2-1BA3DD00B679}"/>
              </a:ext>
            </a:extLst>
          </p:cNvPr>
          <p:cNvSpPr txBox="1"/>
          <p:nvPr/>
        </p:nvSpPr>
        <p:spPr>
          <a:xfrm>
            <a:off x="9246631" y="2468483"/>
            <a:ext cx="2930183" cy="307777"/>
          </a:xfrm>
          <a:prstGeom prst="rect">
            <a:avLst/>
          </a:prstGeom>
          <a:noFill/>
        </p:spPr>
        <p:txBody>
          <a:bodyPr wrap="square" rtlCol="0">
            <a:spAutoFit/>
          </a:bodyPr>
          <a:lstStyle/>
          <a:p>
            <a:r>
              <a:rPr lang="fr-FR" sz="1400" b="1" dirty="0">
                <a:solidFill>
                  <a:schemeClr val="accent6"/>
                </a:solidFill>
                <a:latin typeface="Verdana" panose="020B0604030504040204" pitchFamily="34" charset="0"/>
                <a:ea typeface="Verdana" panose="020B0604030504040204" pitchFamily="34" charset="0"/>
              </a:rPr>
              <a:t>Objectif atteint</a:t>
            </a:r>
          </a:p>
        </p:txBody>
      </p:sp>
      <p:sp>
        <p:nvSpPr>
          <p:cNvPr id="59" name="ZoneTexte 58">
            <a:extLst>
              <a:ext uri="{FF2B5EF4-FFF2-40B4-BE49-F238E27FC236}">
                <a16:creationId xmlns:a16="http://schemas.microsoft.com/office/drawing/2014/main" id="{AC93E11C-5E9D-4566-A5AE-0DDA041B7074}"/>
              </a:ext>
            </a:extLst>
          </p:cNvPr>
          <p:cNvSpPr txBox="1"/>
          <p:nvPr/>
        </p:nvSpPr>
        <p:spPr>
          <a:xfrm>
            <a:off x="9249741" y="2742186"/>
            <a:ext cx="2930183" cy="307777"/>
          </a:xfrm>
          <a:prstGeom prst="rect">
            <a:avLst/>
          </a:prstGeom>
          <a:noFill/>
        </p:spPr>
        <p:txBody>
          <a:bodyPr wrap="square" rtlCol="0">
            <a:spAutoFit/>
          </a:bodyPr>
          <a:lstStyle/>
          <a:p>
            <a:r>
              <a:rPr lang="fr-FR" sz="1400" dirty="0">
                <a:solidFill>
                  <a:schemeClr val="accent6"/>
                </a:solidFill>
                <a:latin typeface="Verdana" panose="020B0604030504040204" pitchFamily="34" charset="0"/>
                <a:ea typeface="Verdana" panose="020B0604030504040204" pitchFamily="34" charset="0"/>
              </a:rPr>
              <a:t>Objectif partiellement atteint</a:t>
            </a:r>
          </a:p>
        </p:txBody>
      </p:sp>
      <p:sp>
        <p:nvSpPr>
          <p:cNvPr id="67" name="Organigramme : Connecteur 66">
            <a:extLst>
              <a:ext uri="{FF2B5EF4-FFF2-40B4-BE49-F238E27FC236}">
                <a16:creationId xmlns:a16="http://schemas.microsoft.com/office/drawing/2014/main" id="{DA3D0676-A131-4067-8F98-7EAE607B241E}"/>
              </a:ext>
            </a:extLst>
          </p:cNvPr>
          <p:cNvSpPr/>
          <p:nvPr/>
        </p:nvSpPr>
        <p:spPr>
          <a:xfrm>
            <a:off x="2237428" y="56064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0" name="Organigramme : Connecteur 69">
            <a:extLst>
              <a:ext uri="{FF2B5EF4-FFF2-40B4-BE49-F238E27FC236}">
                <a16:creationId xmlns:a16="http://schemas.microsoft.com/office/drawing/2014/main" id="{B1BF874A-F512-40FA-8B7C-D253F592949C}"/>
              </a:ext>
            </a:extLst>
          </p:cNvPr>
          <p:cNvSpPr/>
          <p:nvPr/>
        </p:nvSpPr>
        <p:spPr>
          <a:xfrm>
            <a:off x="2237425" y="576511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2" name="Cercle : creux 71">
            <a:extLst>
              <a:ext uri="{FF2B5EF4-FFF2-40B4-BE49-F238E27FC236}">
                <a16:creationId xmlns:a16="http://schemas.microsoft.com/office/drawing/2014/main" id="{C7B5DDF2-19C1-4577-82E3-60EA038B6C99}"/>
              </a:ext>
            </a:extLst>
          </p:cNvPr>
          <p:cNvSpPr/>
          <p:nvPr/>
        </p:nvSpPr>
        <p:spPr>
          <a:xfrm>
            <a:off x="2933568" y="549784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7" name="Cercle : creux 86">
            <a:extLst>
              <a:ext uri="{FF2B5EF4-FFF2-40B4-BE49-F238E27FC236}">
                <a16:creationId xmlns:a16="http://schemas.microsoft.com/office/drawing/2014/main" id="{AD72A951-FA3A-4921-95BA-B21189DB257F}"/>
              </a:ext>
            </a:extLst>
          </p:cNvPr>
          <p:cNvSpPr/>
          <p:nvPr/>
        </p:nvSpPr>
        <p:spPr>
          <a:xfrm>
            <a:off x="2192692" y="353630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8" name="Cercle : creux 87">
            <a:extLst>
              <a:ext uri="{FF2B5EF4-FFF2-40B4-BE49-F238E27FC236}">
                <a16:creationId xmlns:a16="http://schemas.microsoft.com/office/drawing/2014/main" id="{5432F9C4-0575-468A-A32C-EF55DAC4F4FB}"/>
              </a:ext>
            </a:extLst>
          </p:cNvPr>
          <p:cNvSpPr/>
          <p:nvPr/>
        </p:nvSpPr>
        <p:spPr>
          <a:xfrm>
            <a:off x="2195812" y="38379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9" name="Cercle : creux 88">
            <a:extLst>
              <a:ext uri="{FF2B5EF4-FFF2-40B4-BE49-F238E27FC236}">
                <a16:creationId xmlns:a16="http://schemas.microsoft.com/office/drawing/2014/main" id="{7495104C-CB7D-4B13-B176-FA3AAB709098}"/>
              </a:ext>
            </a:extLst>
          </p:cNvPr>
          <p:cNvSpPr/>
          <p:nvPr/>
        </p:nvSpPr>
        <p:spPr>
          <a:xfrm>
            <a:off x="2198916" y="4998101"/>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2" name="Organigramme : Connecteur 91">
            <a:extLst>
              <a:ext uri="{FF2B5EF4-FFF2-40B4-BE49-F238E27FC236}">
                <a16:creationId xmlns:a16="http://schemas.microsoft.com/office/drawing/2014/main" id="{F233039C-39F7-459E-831E-BB2A171617A0}"/>
              </a:ext>
            </a:extLst>
          </p:cNvPr>
          <p:cNvSpPr/>
          <p:nvPr/>
        </p:nvSpPr>
        <p:spPr>
          <a:xfrm>
            <a:off x="2187877" y="4114802"/>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3" name="Organigramme : Connecteur 92">
            <a:extLst>
              <a:ext uri="{FF2B5EF4-FFF2-40B4-BE49-F238E27FC236}">
                <a16:creationId xmlns:a16="http://schemas.microsoft.com/office/drawing/2014/main" id="{6CDD2771-22F6-4FA8-8E7E-E934CE73F553}"/>
              </a:ext>
            </a:extLst>
          </p:cNvPr>
          <p:cNvSpPr/>
          <p:nvPr/>
        </p:nvSpPr>
        <p:spPr>
          <a:xfrm>
            <a:off x="2190983" y="440714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8" name="Organigramme : Connecteur 97">
            <a:extLst>
              <a:ext uri="{FF2B5EF4-FFF2-40B4-BE49-F238E27FC236}">
                <a16:creationId xmlns:a16="http://schemas.microsoft.com/office/drawing/2014/main" id="{319ED269-F2A6-4D27-8B6D-5AD8334E2C7B}"/>
              </a:ext>
            </a:extLst>
          </p:cNvPr>
          <p:cNvSpPr/>
          <p:nvPr/>
        </p:nvSpPr>
        <p:spPr>
          <a:xfrm>
            <a:off x="4015780" y="596225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1" name="Organigramme : Connecteur 100">
            <a:extLst>
              <a:ext uri="{FF2B5EF4-FFF2-40B4-BE49-F238E27FC236}">
                <a16:creationId xmlns:a16="http://schemas.microsoft.com/office/drawing/2014/main" id="{ED086454-0E55-417B-A313-3C43DCCB8B8A}"/>
              </a:ext>
            </a:extLst>
          </p:cNvPr>
          <p:cNvSpPr/>
          <p:nvPr/>
        </p:nvSpPr>
        <p:spPr>
          <a:xfrm>
            <a:off x="2934113" y="56127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2" name="Organigramme : Connecteur 101">
            <a:extLst>
              <a:ext uri="{FF2B5EF4-FFF2-40B4-BE49-F238E27FC236}">
                <a16:creationId xmlns:a16="http://schemas.microsoft.com/office/drawing/2014/main" id="{FC4D8ED2-8F41-464B-9E86-722948FD4013}"/>
              </a:ext>
            </a:extLst>
          </p:cNvPr>
          <p:cNvSpPr/>
          <p:nvPr/>
        </p:nvSpPr>
        <p:spPr>
          <a:xfrm>
            <a:off x="2504899" y="550073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5" name="Cercle : creux 104">
            <a:extLst>
              <a:ext uri="{FF2B5EF4-FFF2-40B4-BE49-F238E27FC236}">
                <a16:creationId xmlns:a16="http://schemas.microsoft.com/office/drawing/2014/main" id="{00C87C25-7809-4172-A398-2728BF749017}"/>
              </a:ext>
            </a:extLst>
          </p:cNvPr>
          <p:cNvSpPr/>
          <p:nvPr/>
        </p:nvSpPr>
        <p:spPr>
          <a:xfrm>
            <a:off x="2707064" y="503672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9" name="Cercle : creux 108">
            <a:extLst>
              <a:ext uri="{FF2B5EF4-FFF2-40B4-BE49-F238E27FC236}">
                <a16:creationId xmlns:a16="http://schemas.microsoft.com/office/drawing/2014/main" id="{5ED64FA1-EFBD-4AE0-9861-FFA1CFB6E418}"/>
              </a:ext>
            </a:extLst>
          </p:cNvPr>
          <p:cNvSpPr/>
          <p:nvPr/>
        </p:nvSpPr>
        <p:spPr>
          <a:xfrm>
            <a:off x="3754701" y="536598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9" name="Organigramme : Connecteur 98">
            <a:extLst>
              <a:ext uri="{FF2B5EF4-FFF2-40B4-BE49-F238E27FC236}">
                <a16:creationId xmlns:a16="http://schemas.microsoft.com/office/drawing/2014/main" id="{3E433E2A-44AE-44EB-802E-7AFFD4EA02BD}"/>
              </a:ext>
            </a:extLst>
          </p:cNvPr>
          <p:cNvSpPr/>
          <p:nvPr/>
        </p:nvSpPr>
        <p:spPr>
          <a:xfrm>
            <a:off x="2514231" y="563136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4" name="Cercle : creux 103">
            <a:extLst>
              <a:ext uri="{FF2B5EF4-FFF2-40B4-BE49-F238E27FC236}">
                <a16:creationId xmlns:a16="http://schemas.microsoft.com/office/drawing/2014/main" id="{50414243-53BD-4445-AE51-8757FDD301DE}"/>
              </a:ext>
            </a:extLst>
          </p:cNvPr>
          <p:cNvSpPr/>
          <p:nvPr/>
        </p:nvSpPr>
        <p:spPr>
          <a:xfrm>
            <a:off x="2721803" y="537011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3" name="Organigramme : Connecteur 102">
            <a:extLst>
              <a:ext uri="{FF2B5EF4-FFF2-40B4-BE49-F238E27FC236}">
                <a16:creationId xmlns:a16="http://schemas.microsoft.com/office/drawing/2014/main" id="{D494383E-4944-4A5A-BAAA-BBF8B85B5E61}"/>
              </a:ext>
            </a:extLst>
          </p:cNvPr>
          <p:cNvSpPr/>
          <p:nvPr/>
        </p:nvSpPr>
        <p:spPr>
          <a:xfrm>
            <a:off x="2728839" y="54914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7" name="Organigramme : Connecteur 96">
            <a:extLst>
              <a:ext uri="{FF2B5EF4-FFF2-40B4-BE49-F238E27FC236}">
                <a16:creationId xmlns:a16="http://schemas.microsoft.com/office/drawing/2014/main" id="{F98316FA-EFA1-468B-B8E2-46E16ACB25C2}"/>
              </a:ext>
            </a:extLst>
          </p:cNvPr>
          <p:cNvSpPr/>
          <p:nvPr/>
        </p:nvSpPr>
        <p:spPr>
          <a:xfrm>
            <a:off x="2927898" y="57650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8" name="Cercle : creux 107">
            <a:extLst>
              <a:ext uri="{FF2B5EF4-FFF2-40B4-BE49-F238E27FC236}">
                <a16:creationId xmlns:a16="http://schemas.microsoft.com/office/drawing/2014/main" id="{857357A2-8679-4172-A326-C5A7B3CF9EC7}"/>
              </a:ext>
            </a:extLst>
          </p:cNvPr>
          <p:cNvSpPr/>
          <p:nvPr/>
        </p:nvSpPr>
        <p:spPr>
          <a:xfrm>
            <a:off x="3138562" y="562825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3" name="Cercle : creux 72">
            <a:extLst>
              <a:ext uri="{FF2B5EF4-FFF2-40B4-BE49-F238E27FC236}">
                <a16:creationId xmlns:a16="http://schemas.microsoft.com/office/drawing/2014/main" id="{97AE6101-BDA7-4E6F-BF1D-59F03986C9C2}"/>
              </a:ext>
            </a:extLst>
          </p:cNvPr>
          <p:cNvSpPr/>
          <p:nvPr/>
        </p:nvSpPr>
        <p:spPr>
          <a:xfrm>
            <a:off x="3143874" y="576206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0" name="Organigramme : Connecteur 99">
            <a:extLst>
              <a:ext uri="{FF2B5EF4-FFF2-40B4-BE49-F238E27FC236}">
                <a16:creationId xmlns:a16="http://schemas.microsoft.com/office/drawing/2014/main" id="{77FE41C0-C4AE-4546-B631-39568BBCD4B5}"/>
              </a:ext>
            </a:extLst>
          </p:cNvPr>
          <p:cNvSpPr/>
          <p:nvPr/>
        </p:nvSpPr>
        <p:spPr>
          <a:xfrm>
            <a:off x="2719506" y="562203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6" name="Organigramme : Connecteur 95">
            <a:extLst>
              <a:ext uri="{FF2B5EF4-FFF2-40B4-BE49-F238E27FC236}">
                <a16:creationId xmlns:a16="http://schemas.microsoft.com/office/drawing/2014/main" id="{ACA0F4E7-4E7F-4E74-8DF8-7DB938CCB32E}"/>
              </a:ext>
            </a:extLst>
          </p:cNvPr>
          <p:cNvSpPr/>
          <p:nvPr/>
        </p:nvSpPr>
        <p:spPr>
          <a:xfrm>
            <a:off x="2719508" y="576199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2" name="Organigramme : Connecteur 81">
            <a:extLst>
              <a:ext uri="{FF2B5EF4-FFF2-40B4-BE49-F238E27FC236}">
                <a16:creationId xmlns:a16="http://schemas.microsoft.com/office/drawing/2014/main" id="{272C52D8-72ED-41EE-BA9A-91F2502264A1}"/>
              </a:ext>
            </a:extLst>
          </p:cNvPr>
          <p:cNvSpPr/>
          <p:nvPr/>
        </p:nvSpPr>
        <p:spPr>
          <a:xfrm>
            <a:off x="2194100" y="594047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1" name="Organigramme : Connecteur 80">
            <a:extLst>
              <a:ext uri="{FF2B5EF4-FFF2-40B4-BE49-F238E27FC236}">
                <a16:creationId xmlns:a16="http://schemas.microsoft.com/office/drawing/2014/main" id="{C68B3F4D-0D14-44E2-9919-2C1B588AA38D}"/>
              </a:ext>
            </a:extLst>
          </p:cNvPr>
          <p:cNvSpPr/>
          <p:nvPr/>
        </p:nvSpPr>
        <p:spPr>
          <a:xfrm>
            <a:off x="2200307" y="470574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39" name="Organigramme : Connecteur 138">
            <a:extLst>
              <a:ext uri="{FF2B5EF4-FFF2-40B4-BE49-F238E27FC236}">
                <a16:creationId xmlns:a16="http://schemas.microsoft.com/office/drawing/2014/main" id="{B94F02F4-0496-48B7-A48F-23B5388B9C88}"/>
              </a:ext>
            </a:extLst>
          </p:cNvPr>
          <p:cNvSpPr/>
          <p:nvPr/>
        </p:nvSpPr>
        <p:spPr>
          <a:xfrm>
            <a:off x="3704550" y="411172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0" name="Organigramme : Connecteur 139">
            <a:extLst>
              <a:ext uri="{FF2B5EF4-FFF2-40B4-BE49-F238E27FC236}">
                <a16:creationId xmlns:a16="http://schemas.microsoft.com/office/drawing/2014/main" id="{26B7F548-5AB3-40E8-BC50-CB684AB9E3EE}"/>
              </a:ext>
            </a:extLst>
          </p:cNvPr>
          <p:cNvSpPr/>
          <p:nvPr/>
        </p:nvSpPr>
        <p:spPr>
          <a:xfrm>
            <a:off x="3710553" y="441408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1" name="Organigramme : Connecteur 140">
            <a:extLst>
              <a:ext uri="{FF2B5EF4-FFF2-40B4-BE49-F238E27FC236}">
                <a16:creationId xmlns:a16="http://schemas.microsoft.com/office/drawing/2014/main" id="{B9804FD2-26B1-4509-AF83-3A288E72E4A2}"/>
              </a:ext>
            </a:extLst>
          </p:cNvPr>
          <p:cNvSpPr/>
          <p:nvPr/>
        </p:nvSpPr>
        <p:spPr>
          <a:xfrm>
            <a:off x="3710002" y="471496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2" name="Organigramme : Connecteur 141">
            <a:extLst>
              <a:ext uri="{FF2B5EF4-FFF2-40B4-BE49-F238E27FC236}">
                <a16:creationId xmlns:a16="http://schemas.microsoft.com/office/drawing/2014/main" id="{3AF597D7-5263-4043-A068-CF287CDDD508}"/>
              </a:ext>
            </a:extLst>
          </p:cNvPr>
          <p:cNvSpPr/>
          <p:nvPr/>
        </p:nvSpPr>
        <p:spPr>
          <a:xfrm>
            <a:off x="3715130" y="499810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4" name="Organigramme : Connecteur 143">
            <a:extLst>
              <a:ext uri="{FF2B5EF4-FFF2-40B4-BE49-F238E27FC236}">
                <a16:creationId xmlns:a16="http://schemas.microsoft.com/office/drawing/2014/main" id="{7B975F61-B658-49F9-AF1B-3EFEFE07ED72}"/>
              </a:ext>
            </a:extLst>
          </p:cNvPr>
          <p:cNvSpPr/>
          <p:nvPr/>
        </p:nvSpPr>
        <p:spPr>
          <a:xfrm>
            <a:off x="3712738" y="622721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17" name="Organigramme : Connecteur 116">
            <a:extLst>
              <a:ext uri="{FF2B5EF4-FFF2-40B4-BE49-F238E27FC236}">
                <a16:creationId xmlns:a16="http://schemas.microsoft.com/office/drawing/2014/main" id="{827429DA-D70C-4420-AEE0-449A541A5440}"/>
              </a:ext>
            </a:extLst>
          </p:cNvPr>
          <p:cNvSpPr/>
          <p:nvPr/>
        </p:nvSpPr>
        <p:spPr>
          <a:xfrm>
            <a:off x="3712738" y="654075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3" name="Organigramme : Connecteur 152">
            <a:extLst>
              <a:ext uri="{FF2B5EF4-FFF2-40B4-BE49-F238E27FC236}">
                <a16:creationId xmlns:a16="http://schemas.microsoft.com/office/drawing/2014/main" id="{DE60B308-8CF0-4262-BD29-E62462935F93}"/>
              </a:ext>
            </a:extLst>
          </p:cNvPr>
          <p:cNvSpPr/>
          <p:nvPr/>
        </p:nvSpPr>
        <p:spPr>
          <a:xfrm>
            <a:off x="4251590" y="596416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6" name="Organigramme : Connecteur 155">
            <a:extLst>
              <a:ext uri="{FF2B5EF4-FFF2-40B4-BE49-F238E27FC236}">
                <a16:creationId xmlns:a16="http://schemas.microsoft.com/office/drawing/2014/main" id="{782E3722-F721-4CE1-8245-59F9003B4D5D}"/>
              </a:ext>
            </a:extLst>
          </p:cNvPr>
          <p:cNvSpPr/>
          <p:nvPr/>
        </p:nvSpPr>
        <p:spPr>
          <a:xfrm>
            <a:off x="2900465" y="4155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7" name="Organigramme : Connecteur 156">
            <a:extLst>
              <a:ext uri="{FF2B5EF4-FFF2-40B4-BE49-F238E27FC236}">
                <a16:creationId xmlns:a16="http://schemas.microsoft.com/office/drawing/2014/main" id="{6BAC51DF-8E6C-47C8-85D7-8A7B5BCE9B39}"/>
              </a:ext>
            </a:extLst>
          </p:cNvPr>
          <p:cNvSpPr/>
          <p:nvPr/>
        </p:nvSpPr>
        <p:spPr>
          <a:xfrm>
            <a:off x="4021220" y="626640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8" name="Organigramme : Connecteur 157">
            <a:extLst>
              <a:ext uri="{FF2B5EF4-FFF2-40B4-BE49-F238E27FC236}">
                <a16:creationId xmlns:a16="http://schemas.microsoft.com/office/drawing/2014/main" id="{E5E7007E-6D1D-4A6A-9E04-D3DAE3BC6092}"/>
              </a:ext>
            </a:extLst>
          </p:cNvPr>
          <p:cNvSpPr/>
          <p:nvPr/>
        </p:nvSpPr>
        <p:spPr>
          <a:xfrm>
            <a:off x="4266308" y="62700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3" name="Cercle : creux 162">
            <a:extLst>
              <a:ext uri="{FF2B5EF4-FFF2-40B4-BE49-F238E27FC236}">
                <a16:creationId xmlns:a16="http://schemas.microsoft.com/office/drawing/2014/main" id="{F3FFF5A3-7A7D-4FC9-B98E-C96732044113}"/>
              </a:ext>
            </a:extLst>
          </p:cNvPr>
          <p:cNvSpPr/>
          <p:nvPr/>
        </p:nvSpPr>
        <p:spPr>
          <a:xfrm>
            <a:off x="2918582" y="50333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4" name="Cercle : creux 163">
            <a:extLst>
              <a:ext uri="{FF2B5EF4-FFF2-40B4-BE49-F238E27FC236}">
                <a16:creationId xmlns:a16="http://schemas.microsoft.com/office/drawing/2014/main" id="{4E4141A1-3A6B-4A54-A8CE-035E9C87592F}"/>
              </a:ext>
            </a:extLst>
          </p:cNvPr>
          <p:cNvSpPr/>
          <p:nvPr/>
        </p:nvSpPr>
        <p:spPr>
          <a:xfrm>
            <a:off x="3145253" y="357182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5" name="Cercle : creux 164">
            <a:extLst>
              <a:ext uri="{FF2B5EF4-FFF2-40B4-BE49-F238E27FC236}">
                <a16:creationId xmlns:a16="http://schemas.microsoft.com/office/drawing/2014/main" id="{8D93AAE3-F44D-4FD3-982C-F884BB055974}"/>
              </a:ext>
            </a:extLst>
          </p:cNvPr>
          <p:cNvSpPr/>
          <p:nvPr/>
        </p:nvSpPr>
        <p:spPr>
          <a:xfrm>
            <a:off x="3138562" y="38834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7" name="Cercle : creux 166">
            <a:extLst>
              <a:ext uri="{FF2B5EF4-FFF2-40B4-BE49-F238E27FC236}">
                <a16:creationId xmlns:a16="http://schemas.microsoft.com/office/drawing/2014/main" id="{537A43AF-563D-48D8-9602-49981F4A35AE}"/>
              </a:ext>
            </a:extLst>
          </p:cNvPr>
          <p:cNvSpPr/>
          <p:nvPr/>
        </p:nvSpPr>
        <p:spPr>
          <a:xfrm>
            <a:off x="4517696" y="62599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8" name="Cercle : creux 167">
            <a:extLst>
              <a:ext uri="{FF2B5EF4-FFF2-40B4-BE49-F238E27FC236}">
                <a16:creationId xmlns:a16="http://schemas.microsoft.com/office/drawing/2014/main" id="{7C1F9EE9-AA8B-4FFD-BA88-C0EE0993E890}"/>
              </a:ext>
            </a:extLst>
          </p:cNvPr>
          <p:cNvSpPr/>
          <p:nvPr/>
        </p:nvSpPr>
        <p:spPr>
          <a:xfrm>
            <a:off x="4501763" y="59819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5" name="Organigramme : Connecteur 174">
            <a:extLst>
              <a:ext uri="{FF2B5EF4-FFF2-40B4-BE49-F238E27FC236}">
                <a16:creationId xmlns:a16="http://schemas.microsoft.com/office/drawing/2014/main" id="{516499F8-9FCE-4825-A8F1-3A85D7CD35EE}"/>
              </a:ext>
            </a:extLst>
          </p:cNvPr>
          <p:cNvSpPr/>
          <p:nvPr/>
        </p:nvSpPr>
        <p:spPr>
          <a:xfrm>
            <a:off x="2514230" y="59672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6" name="Organigramme : Connecteur 175">
            <a:extLst>
              <a:ext uri="{FF2B5EF4-FFF2-40B4-BE49-F238E27FC236}">
                <a16:creationId xmlns:a16="http://schemas.microsoft.com/office/drawing/2014/main" id="{5EB7D75F-EB55-4E9E-BAFA-8D759BC20D24}"/>
              </a:ext>
            </a:extLst>
          </p:cNvPr>
          <p:cNvSpPr/>
          <p:nvPr/>
        </p:nvSpPr>
        <p:spPr>
          <a:xfrm>
            <a:off x="2940337" y="596415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7" name="Cercle : creux 176">
            <a:extLst>
              <a:ext uri="{FF2B5EF4-FFF2-40B4-BE49-F238E27FC236}">
                <a16:creationId xmlns:a16="http://schemas.microsoft.com/office/drawing/2014/main" id="{4C90D12E-5EE4-4CA6-B246-549A5DB15BBE}"/>
              </a:ext>
            </a:extLst>
          </p:cNvPr>
          <p:cNvSpPr/>
          <p:nvPr/>
        </p:nvSpPr>
        <p:spPr>
          <a:xfrm>
            <a:off x="3146982" y="596111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8" name="Organigramme : Connecteur 177">
            <a:extLst>
              <a:ext uri="{FF2B5EF4-FFF2-40B4-BE49-F238E27FC236}">
                <a16:creationId xmlns:a16="http://schemas.microsoft.com/office/drawing/2014/main" id="{B20A989A-9674-4ABD-91BB-566884864C05}"/>
              </a:ext>
            </a:extLst>
          </p:cNvPr>
          <p:cNvSpPr/>
          <p:nvPr/>
        </p:nvSpPr>
        <p:spPr>
          <a:xfrm>
            <a:off x="2731947" y="596104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0" name="Organigramme : Connecteur 179">
            <a:extLst>
              <a:ext uri="{FF2B5EF4-FFF2-40B4-BE49-F238E27FC236}">
                <a16:creationId xmlns:a16="http://schemas.microsoft.com/office/drawing/2014/main" id="{7DAF176D-4F36-44C4-9F22-C62E1281CBDB}"/>
              </a:ext>
            </a:extLst>
          </p:cNvPr>
          <p:cNvSpPr/>
          <p:nvPr/>
        </p:nvSpPr>
        <p:spPr>
          <a:xfrm>
            <a:off x="2915454" y="627517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1" name="Cercle : creux 180">
            <a:extLst>
              <a:ext uri="{FF2B5EF4-FFF2-40B4-BE49-F238E27FC236}">
                <a16:creationId xmlns:a16="http://schemas.microsoft.com/office/drawing/2014/main" id="{0055E6B3-6CC9-4FAD-B939-6886799BF723}"/>
              </a:ext>
            </a:extLst>
          </p:cNvPr>
          <p:cNvSpPr/>
          <p:nvPr/>
        </p:nvSpPr>
        <p:spPr>
          <a:xfrm>
            <a:off x="3132147" y="627716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2" name="Organigramme : Connecteur 181">
            <a:extLst>
              <a:ext uri="{FF2B5EF4-FFF2-40B4-BE49-F238E27FC236}">
                <a16:creationId xmlns:a16="http://schemas.microsoft.com/office/drawing/2014/main" id="{0C5474EF-5014-49E6-9DA0-FC5C90A37106}"/>
              </a:ext>
            </a:extLst>
          </p:cNvPr>
          <p:cNvSpPr/>
          <p:nvPr/>
        </p:nvSpPr>
        <p:spPr>
          <a:xfrm>
            <a:off x="2707064" y="62720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4" name="Organigramme : Connecteur 183">
            <a:extLst>
              <a:ext uri="{FF2B5EF4-FFF2-40B4-BE49-F238E27FC236}">
                <a16:creationId xmlns:a16="http://schemas.microsoft.com/office/drawing/2014/main" id="{F6050A3A-4315-40C5-B043-68DF7A8F5AE2}"/>
              </a:ext>
            </a:extLst>
          </p:cNvPr>
          <p:cNvSpPr/>
          <p:nvPr/>
        </p:nvSpPr>
        <p:spPr>
          <a:xfrm>
            <a:off x="2924782" y="655510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5" name="Cercle : creux 184">
            <a:extLst>
              <a:ext uri="{FF2B5EF4-FFF2-40B4-BE49-F238E27FC236}">
                <a16:creationId xmlns:a16="http://schemas.microsoft.com/office/drawing/2014/main" id="{7941DF96-FC88-4DD4-BBFE-D649DE41CAFC}"/>
              </a:ext>
            </a:extLst>
          </p:cNvPr>
          <p:cNvSpPr/>
          <p:nvPr/>
        </p:nvSpPr>
        <p:spPr>
          <a:xfrm>
            <a:off x="3141475" y="655709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6" name="Organigramme : Connecteur 185">
            <a:extLst>
              <a:ext uri="{FF2B5EF4-FFF2-40B4-BE49-F238E27FC236}">
                <a16:creationId xmlns:a16="http://schemas.microsoft.com/office/drawing/2014/main" id="{A506E72C-CBD5-43E9-8234-206BEC7FAA41}"/>
              </a:ext>
            </a:extLst>
          </p:cNvPr>
          <p:cNvSpPr/>
          <p:nvPr/>
        </p:nvSpPr>
        <p:spPr>
          <a:xfrm>
            <a:off x="2716392" y="6552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cxnSp>
        <p:nvCxnSpPr>
          <p:cNvPr id="187" name="Connecteur droit 186">
            <a:extLst>
              <a:ext uri="{FF2B5EF4-FFF2-40B4-BE49-F238E27FC236}">
                <a16:creationId xmlns:a16="http://schemas.microsoft.com/office/drawing/2014/main" id="{2ECCCB87-7839-4106-98B2-0484B6032450}"/>
              </a:ext>
            </a:extLst>
          </p:cNvPr>
          <p:cNvCxnSpPr/>
          <p:nvPr/>
        </p:nvCxnSpPr>
        <p:spPr>
          <a:xfrm>
            <a:off x="3253105" y="3551576"/>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93" name="Organigramme : Connecteur 192">
            <a:extLst>
              <a:ext uri="{FF2B5EF4-FFF2-40B4-BE49-F238E27FC236}">
                <a16:creationId xmlns:a16="http://schemas.microsoft.com/office/drawing/2014/main" id="{63163CED-3795-4D64-ABB9-9522F4879E59}"/>
              </a:ext>
            </a:extLst>
          </p:cNvPr>
          <p:cNvSpPr/>
          <p:nvPr/>
        </p:nvSpPr>
        <p:spPr>
          <a:xfrm>
            <a:off x="2934114" y="47542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4" name="Cercle : creux 193">
            <a:extLst>
              <a:ext uri="{FF2B5EF4-FFF2-40B4-BE49-F238E27FC236}">
                <a16:creationId xmlns:a16="http://schemas.microsoft.com/office/drawing/2014/main" id="{AE220639-5022-41FC-B0B8-7BEEAD4F00CB}"/>
              </a:ext>
            </a:extLst>
          </p:cNvPr>
          <p:cNvSpPr/>
          <p:nvPr/>
        </p:nvSpPr>
        <p:spPr>
          <a:xfrm>
            <a:off x="3140759" y="475124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5" name="Organigramme : Connecteur 194">
            <a:extLst>
              <a:ext uri="{FF2B5EF4-FFF2-40B4-BE49-F238E27FC236}">
                <a16:creationId xmlns:a16="http://schemas.microsoft.com/office/drawing/2014/main" id="{ECAF2FA1-A084-4204-8286-83E4A061DEBA}"/>
              </a:ext>
            </a:extLst>
          </p:cNvPr>
          <p:cNvSpPr/>
          <p:nvPr/>
        </p:nvSpPr>
        <p:spPr>
          <a:xfrm>
            <a:off x="2725724" y="476050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2" name="Organigramme : Connecteur 191">
            <a:extLst>
              <a:ext uri="{FF2B5EF4-FFF2-40B4-BE49-F238E27FC236}">
                <a16:creationId xmlns:a16="http://schemas.microsoft.com/office/drawing/2014/main" id="{F0F3C219-4E8A-4BED-A448-F423716A044F}"/>
              </a:ext>
            </a:extLst>
          </p:cNvPr>
          <p:cNvSpPr/>
          <p:nvPr/>
        </p:nvSpPr>
        <p:spPr>
          <a:xfrm>
            <a:off x="2517338" y="47573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5" name="Organigramme : Connecteur 94">
            <a:extLst>
              <a:ext uri="{FF2B5EF4-FFF2-40B4-BE49-F238E27FC236}">
                <a16:creationId xmlns:a16="http://schemas.microsoft.com/office/drawing/2014/main" id="{A9630C16-2AFE-489B-ADE7-CB85EFE55A82}"/>
              </a:ext>
            </a:extLst>
          </p:cNvPr>
          <p:cNvSpPr/>
          <p:nvPr/>
        </p:nvSpPr>
        <p:spPr>
          <a:xfrm>
            <a:off x="2511122" y="576821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9" name="Organigramme : Connecteur 178">
            <a:extLst>
              <a:ext uri="{FF2B5EF4-FFF2-40B4-BE49-F238E27FC236}">
                <a16:creationId xmlns:a16="http://schemas.microsoft.com/office/drawing/2014/main" id="{E02CD97B-A9F2-4224-9FD6-AF836B3247F6}"/>
              </a:ext>
            </a:extLst>
          </p:cNvPr>
          <p:cNvSpPr/>
          <p:nvPr/>
        </p:nvSpPr>
        <p:spPr>
          <a:xfrm>
            <a:off x="2498678" y="627829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3" name="Organigramme : Connecteur 182">
            <a:extLst>
              <a:ext uri="{FF2B5EF4-FFF2-40B4-BE49-F238E27FC236}">
                <a16:creationId xmlns:a16="http://schemas.microsoft.com/office/drawing/2014/main" id="{D0BE6418-E920-468D-B7D7-EF4CF5DF99A0}"/>
              </a:ext>
            </a:extLst>
          </p:cNvPr>
          <p:cNvSpPr/>
          <p:nvPr/>
        </p:nvSpPr>
        <p:spPr>
          <a:xfrm>
            <a:off x="2508006" y="655823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3" name="Organigramme : Connecteur 82">
            <a:extLst>
              <a:ext uri="{FF2B5EF4-FFF2-40B4-BE49-F238E27FC236}">
                <a16:creationId xmlns:a16="http://schemas.microsoft.com/office/drawing/2014/main" id="{11DAACB9-3168-4E6D-A65E-9E2D8489B38F}"/>
              </a:ext>
            </a:extLst>
          </p:cNvPr>
          <p:cNvSpPr/>
          <p:nvPr/>
        </p:nvSpPr>
        <p:spPr>
          <a:xfrm>
            <a:off x="2206535" y="625150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4" name="Organigramme : Connecteur 83">
            <a:extLst>
              <a:ext uri="{FF2B5EF4-FFF2-40B4-BE49-F238E27FC236}">
                <a16:creationId xmlns:a16="http://schemas.microsoft.com/office/drawing/2014/main" id="{93F752B7-70EB-4FCE-92FE-19C512D03DD2}"/>
              </a:ext>
            </a:extLst>
          </p:cNvPr>
          <p:cNvSpPr/>
          <p:nvPr/>
        </p:nvSpPr>
        <p:spPr>
          <a:xfrm>
            <a:off x="2200320" y="6543870"/>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5" name="Organigramme : Connecteur 154">
            <a:extLst>
              <a:ext uri="{FF2B5EF4-FFF2-40B4-BE49-F238E27FC236}">
                <a16:creationId xmlns:a16="http://schemas.microsoft.com/office/drawing/2014/main" id="{48C7E0B2-4703-4569-AF23-CB15423236E1}"/>
              </a:ext>
            </a:extLst>
          </p:cNvPr>
          <p:cNvSpPr/>
          <p:nvPr/>
        </p:nvSpPr>
        <p:spPr>
          <a:xfrm>
            <a:off x="2717643" y="41519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6" name="Cercle : creux 165">
            <a:extLst>
              <a:ext uri="{FF2B5EF4-FFF2-40B4-BE49-F238E27FC236}">
                <a16:creationId xmlns:a16="http://schemas.microsoft.com/office/drawing/2014/main" id="{57E03B1F-246C-4609-8031-F75BB74005F0}"/>
              </a:ext>
            </a:extLst>
          </p:cNvPr>
          <p:cNvSpPr/>
          <p:nvPr/>
        </p:nvSpPr>
        <p:spPr>
          <a:xfrm>
            <a:off x="2508006" y="415640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6" name="Organigramme : Connecteur 195">
            <a:extLst>
              <a:ext uri="{FF2B5EF4-FFF2-40B4-BE49-F238E27FC236}">
                <a16:creationId xmlns:a16="http://schemas.microsoft.com/office/drawing/2014/main" id="{A89FB595-7B81-4683-9997-7496B263572E}"/>
              </a:ext>
            </a:extLst>
          </p:cNvPr>
          <p:cNvSpPr/>
          <p:nvPr/>
        </p:nvSpPr>
        <p:spPr>
          <a:xfrm>
            <a:off x="2903575" y="44380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7" name="Organigramme : Connecteur 196">
            <a:extLst>
              <a:ext uri="{FF2B5EF4-FFF2-40B4-BE49-F238E27FC236}">
                <a16:creationId xmlns:a16="http://schemas.microsoft.com/office/drawing/2014/main" id="{D49DA372-E878-418D-BFA2-A0A25C739477}"/>
              </a:ext>
            </a:extLst>
          </p:cNvPr>
          <p:cNvSpPr/>
          <p:nvPr/>
        </p:nvSpPr>
        <p:spPr>
          <a:xfrm>
            <a:off x="2720753" y="44349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8" name="Cercle : creux 197">
            <a:extLst>
              <a:ext uri="{FF2B5EF4-FFF2-40B4-BE49-F238E27FC236}">
                <a16:creationId xmlns:a16="http://schemas.microsoft.com/office/drawing/2014/main" id="{AF724CED-91CA-42E3-956D-AC477F823591}"/>
              </a:ext>
            </a:extLst>
          </p:cNvPr>
          <p:cNvSpPr/>
          <p:nvPr/>
        </p:nvSpPr>
        <p:spPr>
          <a:xfrm>
            <a:off x="2511116" y="44394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9" name="Organigramme : Connecteur 198">
            <a:extLst>
              <a:ext uri="{FF2B5EF4-FFF2-40B4-BE49-F238E27FC236}">
                <a16:creationId xmlns:a16="http://schemas.microsoft.com/office/drawing/2014/main" id="{0A227C04-C36C-42B7-BB21-3AD1FF8208E2}"/>
              </a:ext>
            </a:extLst>
          </p:cNvPr>
          <p:cNvSpPr/>
          <p:nvPr/>
        </p:nvSpPr>
        <p:spPr>
          <a:xfrm>
            <a:off x="4024326" y="655877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0" name="Organigramme : Connecteur 199">
            <a:extLst>
              <a:ext uri="{FF2B5EF4-FFF2-40B4-BE49-F238E27FC236}">
                <a16:creationId xmlns:a16="http://schemas.microsoft.com/office/drawing/2014/main" id="{71638288-19AE-4E2A-AA1C-030CE4E68E06}"/>
              </a:ext>
            </a:extLst>
          </p:cNvPr>
          <p:cNvSpPr/>
          <p:nvPr/>
        </p:nvSpPr>
        <p:spPr>
          <a:xfrm>
            <a:off x="4269414" y="6562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1" name="Cercle : creux 200">
            <a:extLst>
              <a:ext uri="{FF2B5EF4-FFF2-40B4-BE49-F238E27FC236}">
                <a16:creationId xmlns:a16="http://schemas.microsoft.com/office/drawing/2014/main" id="{E32C07F5-037C-4F21-9F41-383CF97F79C9}"/>
              </a:ext>
            </a:extLst>
          </p:cNvPr>
          <p:cNvSpPr/>
          <p:nvPr/>
        </p:nvSpPr>
        <p:spPr>
          <a:xfrm>
            <a:off x="4511471" y="655227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6" name="Organigramme : Connecteur 75">
            <a:extLst>
              <a:ext uri="{FF2B5EF4-FFF2-40B4-BE49-F238E27FC236}">
                <a16:creationId xmlns:a16="http://schemas.microsoft.com/office/drawing/2014/main" id="{176A1A47-7165-4225-B04A-055C8A321151}"/>
              </a:ext>
            </a:extLst>
          </p:cNvPr>
          <p:cNvSpPr/>
          <p:nvPr/>
        </p:nvSpPr>
        <p:spPr>
          <a:xfrm>
            <a:off x="3758981" y="550649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4" name="Organigramme : Connecteur 93">
            <a:extLst>
              <a:ext uri="{FF2B5EF4-FFF2-40B4-BE49-F238E27FC236}">
                <a16:creationId xmlns:a16="http://schemas.microsoft.com/office/drawing/2014/main" id="{0CC85A54-8C38-4C75-89C5-44AE798468FF}"/>
              </a:ext>
            </a:extLst>
          </p:cNvPr>
          <p:cNvSpPr/>
          <p:nvPr/>
        </p:nvSpPr>
        <p:spPr>
          <a:xfrm>
            <a:off x="3758981" y="56155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5" name="Organigramme : Connecteur 74">
            <a:extLst>
              <a:ext uri="{FF2B5EF4-FFF2-40B4-BE49-F238E27FC236}">
                <a16:creationId xmlns:a16="http://schemas.microsoft.com/office/drawing/2014/main" id="{05E12543-408E-4BCA-AB21-DD2B6D83C7DA}"/>
              </a:ext>
            </a:extLst>
          </p:cNvPr>
          <p:cNvSpPr/>
          <p:nvPr/>
        </p:nvSpPr>
        <p:spPr>
          <a:xfrm>
            <a:off x="3758981" y="575516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3" name="Organigramme : Connecteur 142">
            <a:extLst>
              <a:ext uri="{FF2B5EF4-FFF2-40B4-BE49-F238E27FC236}">
                <a16:creationId xmlns:a16="http://schemas.microsoft.com/office/drawing/2014/main" id="{2EEC295F-5264-47BB-A06B-D966B6644FA6}"/>
              </a:ext>
            </a:extLst>
          </p:cNvPr>
          <p:cNvSpPr/>
          <p:nvPr/>
        </p:nvSpPr>
        <p:spPr>
          <a:xfrm>
            <a:off x="3726552" y="593426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4" name="Cercle : creux 203">
            <a:extLst>
              <a:ext uri="{FF2B5EF4-FFF2-40B4-BE49-F238E27FC236}">
                <a16:creationId xmlns:a16="http://schemas.microsoft.com/office/drawing/2014/main" id="{0208701B-2355-4538-BF8B-320C05B37186}"/>
              </a:ext>
            </a:extLst>
          </p:cNvPr>
          <p:cNvSpPr/>
          <p:nvPr/>
        </p:nvSpPr>
        <p:spPr>
          <a:xfrm>
            <a:off x="3995813" y="536825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05" name="Organigramme : Connecteur 204">
            <a:extLst>
              <a:ext uri="{FF2B5EF4-FFF2-40B4-BE49-F238E27FC236}">
                <a16:creationId xmlns:a16="http://schemas.microsoft.com/office/drawing/2014/main" id="{8E475F84-F3FB-4A83-89C4-B16241E23E05}"/>
              </a:ext>
            </a:extLst>
          </p:cNvPr>
          <p:cNvSpPr/>
          <p:nvPr/>
        </p:nvSpPr>
        <p:spPr>
          <a:xfrm>
            <a:off x="4000093" y="550876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6" name="Organigramme : Connecteur 205">
            <a:extLst>
              <a:ext uri="{FF2B5EF4-FFF2-40B4-BE49-F238E27FC236}">
                <a16:creationId xmlns:a16="http://schemas.microsoft.com/office/drawing/2014/main" id="{A1E5DB7A-E278-4A17-8990-D10C5845C58C}"/>
              </a:ext>
            </a:extLst>
          </p:cNvPr>
          <p:cNvSpPr/>
          <p:nvPr/>
        </p:nvSpPr>
        <p:spPr>
          <a:xfrm>
            <a:off x="4000093" y="56178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7" name="Organigramme : Connecteur 206">
            <a:extLst>
              <a:ext uri="{FF2B5EF4-FFF2-40B4-BE49-F238E27FC236}">
                <a16:creationId xmlns:a16="http://schemas.microsoft.com/office/drawing/2014/main" id="{E186D06C-AE3E-49DB-A4C5-C8B59E2E127A}"/>
              </a:ext>
            </a:extLst>
          </p:cNvPr>
          <p:cNvSpPr/>
          <p:nvPr/>
        </p:nvSpPr>
        <p:spPr>
          <a:xfrm>
            <a:off x="4000093" y="5757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8" name="Cercle : creux 217">
            <a:extLst>
              <a:ext uri="{FF2B5EF4-FFF2-40B4-BE49-F238E27FC236}">
                <a16:creationId xmlns:a16="http://schemas.microsoft.com/office/drawing/2014/main" id="{F6AC672A-EBAF-4229-89E9-5F80776E4513}"/>
              </a:ext>
            </a:extLst>
          </p:cNvPr>
          <p:cNvSpPr/>
          <p:nvPr/>
        </p:nvSpPr>
        <p:spPr>
          <a:xfrm>
            <a:off x="4259534" y="548884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2" name="Organigramme : Connecteur 211">
            <a:extLst>
              <a:ext uri="{FF2B5EF4-FFF2-40B4-BE49-F238E27FC236}">
                <a16:creationId xmlns:a16="http://schemas.microsoft.com/office/drawing/2014/main" id="{9576F6F2-C12E-4D5B-8A7B-F29D778AAD63}"/>
              </a:ext>
            </a:extLst>
          </p:cNvPr>
          <p:cNvSpPr/>
          <p:nvPr/>
        </p:nvSpPr>
        <p:spPr>
          <a:xfrm>
            <a:off x="4255862" y="561121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3" name="Organigramme : Connecteur 212">
            <a:extLst>
              <a:ext uri="{FF2B5EF4-FFF2-40B4-BE49-F238E27FC236}">
                <a16:creationId xmlns:a16="http://schemas.microsoft.com/office/drawing/2014/main" id="{4BEEDB64-BFDF-4D94-A374-626E89AA0695}"/>
              </a:ext>
            </a:extLst>
          </p:cNvPr>
          <p:cNvSpPr/>
          <p:nvPr/>
        </p:nvSpPr>
        <p:spPr>
          <a:xfrm>
            <a:off x="4255862" y="575080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9" name="Cercle : creux 218">
            <a:extLst>
              <a:ext uri="{FF2B5EF4-FFF2-40B4-BE49-F238E27FC236}">
                <a16:creationId xmlns:a16="http://schemas.microsoft.com/office/drawing/2014/main" id="{1B434291-7812-43AD-94DE-8A237BE09F3F}"/>
              </a:ext>
            </a:extLst>
          </p:cNvPr>
          <p:cNvSpPr/>
          <p:nvPr/>
        </p:nvSpPr>
        <p:spPr>
          <a:xfrm>
            <a:off x="4515302" y="562931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7" name="Organigramme : Connecteur 216">
            <a:extLst>
              <a:ext uri="{FF2B5EF4-FFF2-40B4-BE49-F238E27FC236}">
                <a16:creationId xmlns:a16="http://schemas.microsoft.com/office/drawing/2014/main" id="{A4285E70-9742-41C0-AD6B-0939174A221D}"/>
              </a:ext>
            </a:extLst>
          </p:cNvPr>
          <p:cNvSpPr/>
          <p:nvPr/>
        </p:nvSpPr>
        <p:spPr>
          <a:xfrm>
            <a:off x="4514284" y="575876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0" name="Organigramme : Connecteur 219">
            <a:extLst>
              <a:ext uri="{FF2B5EF4-FFF2-40B4-BE49-F238E27FC236}">
                <a16:creationId xmlns:a16="http://schemas.microsoft.com/office/drawing/2014/main" id="{CEEE53CE-7874-4221-9552-B50218EB2697}"/>
              </a:ext>
            </a:extLst>
          </p:cNvPr>
          <p:cNvSpPr/>
          <p:nvPr/>
        </p:nvSpPr>
        <p:spPr>
          <a:xfrm>
            <a:off x="4029624" y="504138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1" name="Organigramme : Connecteur 220">
            <a:extLst>
              <a:ext uri="{FF2B5EF4-FFF2-40B4-BE49-F238E27FC236}">
                <a16:creationId xmlns:a16="http://schemas.microsoft.com/office/drawing/2014/main" id="{D8979FD5-29B1-40CE-9AE5-0459A75B18C6}"/>
              </a:ext>
            </a:extLst>
          </p:cNvPr>
          <p:cNvSpPr/>
          <p:nvPr/>
        </p:nvSpPr>
        <p:spPr>
          <a:xfrm>
            <a:off x="4269489" y="50466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2" name="Organigramme : Connecteur 221">
            <a:extLst>
              <a:ext uri="{FF2B5EF4-FFF2-40B4-BE49-F238E27FC236}">
                <a16:creationId xmlns:a16="http://schemas.microsoft.com/office/drawing/2014/main" id="{4E6F521F-C973-45C6-BDEC-ED3295225C63}"/>
              </a:ext>
            </a:extLst>
          </p:cNvPr>
          <p:cNvSpPr/>
          <p:nvPr/>
        </p:nvSpPr>
        <p:spPr>
          <a:xfrm>
            <a:off x="4508033" y="505065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6" name="Cercle : creux 225">
            <a:extLst>
              <a:ext uri="{FF2B5EF4-FFF2-40B4-BE49-F238E27FC236}">
                <a16:creationId xmlns:a16="http://schemas.microsoft.com/office/drawing/2014/main" id="{9B2A3C06-FC15-42DD-9A9D-FB7BE5F7318E}"/>
              </a:ext>
            </a:extLst>
          </p:cNvPr>
          <p:cNvSpPr/>
          <p:nvPr/>
        </p:nvSpPr>
        <p:spPr>
          <a:xfrm>
            <a:off x="4509720" y="475256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27" name="Organigramme : Connecteur 226">
            <a:extLst>
              <a:ext uri="{FF2B5EF4-FFF2-40B4-BE49-F238E27FC236}">
                <a16:creationId xmlns:a16="http://schemas.microsoft.com/office/drawing/2014/main" id="{44A2E734-FF58-496B-839A-68B319A45392}"/>
              </a:ext>
            </a:extLst>
          </p:cNvPr>
          <p:cNvSpPr/>
          <p:nvPr/>
        </p:nvSpPr>
        <p:spPr>
          <a:xfrm>
            <a:off x="4026979" y="47564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8" name="Organigramme : Connecteur 227">
            <a:extLst>
              <a:ext uri="{FF2B5EF4-FFF2-40B4-BE49-F238E27FC236}">
                <a16:creationId xmlns:a16="http://schemas.microsoft.com/office/drawing/2014/main" id="{27A22B78-F60D-4A6B-A7DE-8570047D3817}"/>
              </a:ext>
            </a:extLst>
          </p:cNvPr>
          <p:cNvSpPr/>
          <p:nvPr/>
        </p:nvSpPr>
        <p:spPr>
          <a:xfrm>
            <a:off x="4266844" y="476175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9" name="Cercle : creux 228">
            <a:extLst>
              <a:ext uri="{FF2B5EF4-FFF2-40B4-BE49-F238E27FC236}">
                <a16:creationId xmlns:a16="http://schemas.microsoft.com/office/drawing/2014/main" id="{985AC41C-9FCA-4BAC-A1A6-22CF064D5AAD}"/>
              </a:ext>
            </a:extLst>
          </p:cNvPr>
          <p:cNvSpPr/>
          <p:nvPr/>
        </p:nvSpPr>
        <p:spPr>
          <a:xfrm>
            <a:off x="4511041" y="44358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0" name="Organigramme : Connecteur 229">
            <a:extLst>
              <a:ext uri="{FF2B5EF4-FFF2-40B4-BE49-F238E27FC236}">
                <a16:creationId xmlns:a16="http://schemas.microsoft.com/office/drawing/2014/main" id="{16125815-C8BF-4DDE-BFDD-8E010CCB14E2}"/>
              </a:ext>
            </a:extLst>
          </p:cNvPr>
          <p:cNvSpPr/>
          <p:nvPr/>
        </p:nvSpPr>
        <p:spPr>
          <a:xfrm>
            <a:off x="4028300" y="443972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2" name="Cercle : creux 231">
            <a:extLst>
              <a:ext uri="{FF2B5EF4-FFF2-40B4-BE49-F238E27FC236}">
                <a16:creationId xmlns:a16="http://schemas.microsoft.com/office/drawing/2014/main" id="{4FE1255F-ED09-459D-8123-C587C7B5519D}"/>
              </a:ext>
            </a:extLst>
          </p:cNvPr>
          <p:cNvSpPr/>
          <p:nvPr/>
        </p:nvSpPr>
        <p:spPr>
          <a:xfrm>
            <a:off x="4269855" y="44411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3" name="Cercle : creux 232">
            <a:extLst>
              <a:ext uri="{FF2B5EF4-FFF2-40B4-BE49-F238E27FC236}">
                <a16:creationId xmlns:a16="http://schemas.microsoft.com/office/drawing/2014/main" id="{1476D380-0887-4164-964C-4E9A3AB0B41A}"/>
              </a:ext>
            </a:extLst>
          </p:cNvPr>
          <p:cNvSpPr/>
          <p:nvPr/>
        </p:nvSpPr>
        <p:spPr>
          <a:xfrm>
            <a:off x="4511045" y="414958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4" name="Organigramme : Connecteur 233">
            <a:extLst>
              <a:ext uri="{FF2B5EF4-FFF2-40B4-BE49-F238E27FC236}">
                <a16:creationId xmlns:a16="http://schemas.microsoft.com/office/drawing/2014/main" id="{2BC09E01-87E0-449C-BA97-22AC327AED10}"/>
              </a:ext>
            </a:extLst>
          </p:cNvPr>
          <p:cNvSpPr/>
          <p:nvPr/>
        </p:nvSpPr>
        <p:spPr>
          <a:xfrm>
            <a:off x="4028304" y="415347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5" name="Organigramme : Connecteur 234">
            <a:extLst>
              <a:ext uri="{FF2B5EF4-FFF2-40B4-BE49-F238E27FC236}">
                <a16:creationId xmlns:a16="http://schemas.microsoft.com/office/drawing/2014/main" id="{EA4733E8-E294-4131-AEA5-98C813B400FA}"/>
              </a:ext>
            </a:extLst>
          </p:cNvPr>
          <p:cNvSpPr/>
          <p:nvPr/>
        </p:nvSpPr>
        <p:spPr>
          <a:xfrm>
            <a:off x="4268169" y="415877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6" name="Organigramme : Connecteur 235">
            <a:extLst>
              <a:ext uri="{FF2B5EF4-FFF2-40B4-BE49-F238E27FC236}">
                <a16:creationId xmlns:a16="http://schemas.microsoft.com/office/drawing/2014/main" id="{646BC01B-8CDC-4729-9615-F8CA8C949DB8}"/>
              </a:ext>
            </a:extLst>
          </p:cNvPr>
          <p:cNvSpPr/>
          <p:nvPr/>
        </p:nvSpPr>
        <p:spPr>
          <a:xfrm>
            <a:off x="5368958" y="59790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7" name="Organigramme : Connecteur 236">
            <a:extLst>
              <a:ext uri="{FF2B5EF4-FFF2-40B4-BE49-F238E27FC236}">
                <a16:creationId xmlns:a16="http://schemas.microsoft.com/office/drawing/2014/main" id="{4DDFECCC-E8D5-4265-8C0A-1852E94D99FE}"/>
              </a:ext>
            </a:extLst>
          </p:cNvPr>
          <p:cNvSpPr/>
          <p:nvPr/>
        </p:nvSpPr>
        <p:spPr>
          <a:xfrm>
            <a:off x="5609792" y="597589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4" name="Cercle : creux 243">
            <a:extLst>
              <a:ext uri="{FF2B5EF4-FFF2-40B4-BE49-F238E27FC236}">
                <a16:creationId xmlns:a16="http://schemas.microsoft.com/office/drawing/2014/main" id="{671B7D81-4925-4779-8AFC-D05B5AAAE97C}"/>
              </a:ext>
            </a:extLst>
          </p:cNvPr>
          <p:cNvSpPr/>
          <p:nvPr/>
        </p:nvSpPr>
        <p:spPr>
          <a:xfrm>
            <a:off x="5624307" y="562402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6" name="Cercle : creux 245">
            <a:extLst>
              <a:ext uri="{FF2B5EF4-FFF2-40B4-BE49-F238E27FC236}">
                <a16:creationId xmlns:a16="http://schemas.microsoft.com/office/drawing/2014/main" id="{372117E5-9BE8-48DC-AB5B-73B924E111F4}"/>
              </a:ext>
            </a:extLst>
          </p:cNvPr>
          <p:cNvSpPr/>
          <p:nvPr/>
        </p:nvSpPr>
        <p:spPr>
          <a:xfrm>
            <a:off x="5097119" y="54843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7" name="Cercle : creux 246">
            <a:extLst>
              <a:ext uri="{FF2B5EF4-FFF2-40B4-BE49-F238E27FC236}">
                <a16:creationId xmlns:a16="http://schemas.microsoft.com/office/drawing/2014/main" id="{1061E553-6257-4B18-8C79-E9949A225C39}"/>
              </a:ext>
            </a:extLst>
          </p:cNvPr>
          <p:cNvSpPr/>
          <p:nvPr/>
        </p:nvSpPr>
        <p:spPr>
          <a:xfrm>
            <a:off x="5378125" y="50362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2" name="Cercle : creux 241">
            <a:extLst>
              <a:ext uri="{FF2B5EF4-FFF2-40B4-BE49-F238E27FC236}">
                <a16:creationId xmlns:a16="http://schemas.microsoft.com/office/drawing/2014/main" id="{38ACDC06-564B-4E21-91A8-3B88366B3B00}"/>
              </a:ext>
            </a:extLst>
          </p:cNvPr>
          <p:cNvSpPr/>
          <p:nvPr/>
        </p:nvSpPr>
        <p:spPr>
          <a:xfrm>
            <a:off x="5100469" y="56149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9" name="Organigramme : Connecteur 238">
            <a:extLst>
              <a:ext uri="{FF2B5EF4-FFF2-40B4-BE49-F238E27FC236}">
                <a16:creationId xmlns:a16="http://schemas.microsoft.com/office/drawing/2014/main" id="{D56B5344-3C3C-4941-80FE-D1D28DA83315}"/>
              </a:ext>
            </a:extLst>
          </p:cNvPr>
          <p:cNvSpPr/>
          <p:nvPr/>
        </p:nvSpPr>
        <p:spPr>
          <a:xfrm>
            <a:off x="5100469" y="576065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8" name="Organigramme : Connecteur 237">
            <a:extLst>
              <a:ext uri="{FF2B5EF4-FFF2-40B4-BE49-F238E27FC236}">
                <a16:creationId xmlns:a16="http://schemas.microsoft.com/office/drawing/2014/main" id="{D207E09E-5CC2-4CCB-8714-EB332C5B8C44}"/>
              </a:ext>
            </a:extLst>
          </p:cNvPr>
          <p:cNvSpPr/>
          <p:nvPr/>
        </p:nvSpPr>
        <p:spPr>
          <a:xfrm>
            <a:off x="5064658" y="594598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3" name="Cercle : creux 242">
            <a:extLst>
              <a:ext uri="{FF2B5EF4-FFF2-40B4-BE49-F238E27FC236}">
                <a16:creationId xmlns:a16="http://schemas.microsoft.com/office/drawing/2014/main" id="{33913087-217A-4A45-A1FB-EC6C13DFD23E}"/>
              </a:ext>
            </a:extLst>
          </p:cNvPr>
          <p:cNvSpPr/>
          <p:nvPr/>
        </p:nvSpPr>
        <p:spPr>
          <a:xfrm>
            <a:off x="5371427" y="562235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0" name="Organigramme : Connecteur 239">
            <a:extLst>
              <a:ext uri="{FF2B5EF4-FFF2-40B4-BE49-F238E27FC236}">
                <a16:creationId xmlns:a16="http://schemas.microsoft.com/office/drawing/2014/main" id="{24E28D1B-44CA-468D-BD1D-BD387FFBD2E5}"/>
              </a:ext>
            </a:extLst>
          </p:cNvPr>
          <p:cNvSpPr/>
          <p:nvPr/>
        </p:nvSpPr>
        <p:spPr>
          <a:xfrm>
            <a:off x="5375655" y="576966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1" name="Organigramme : Connecteur 240">
            <a:extLst>
              <a:ext uri="{FF2B5EF4-FFF2-40B4-BE49-F238E27FC236}">
                <a16:creationId xmlns:a16="http://schemas.microsoft.com/office/drawing/2014/main" id="{3694B76E-4F62-4B3C-B640-9BA7638C5C4C}"/>
              </a:ext>
            </a:extLst>
          </p:cNvPr>
          <p:cNvSpPr/>
          <p:nvPr/>
        </p:nvSpPr>
        <p:spPr>
          <a:xfrm>
            <a:off x="5611465" y="577157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9" name="Organigramme : Connecteur 248">
            <a:extLst>
              <a:ext uri="{FF2B5EF4-FFF2-40B4-BE49-F238E27FC236}">
                <a16:creationId xmlns:a16="http://schemas.microsoft.com/office/drawing/2014/main" id="{643CBD7F-0523-4FE8-AE63-55621CCD9E22}"/>
              </a:ext>
            </a:extLst>
          </p:cNvPr>
          <p:cNvSpPr/>
          <p:nvPr/>
        </p:nvSpPr>
        <p:spPr>
          <a:xfrm>
            <a:off x="5058099" y="653142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0" name="Organigramme : Connecteur 249">
            <a:extLst>
              <a:ext uri="{FF2B5EF4-FFF2-40B4-BE49-F238E27FC236}">
                <a16:creationId xmlns:a16="http://schemas.microsoft.com/office/drawing/2014/main" id="{480FF83E-2BE9-401F-BA18-57A417F01617}"/>
              </a:ext>
            </a:extLst>
          </p:cNvPr>
          <p:cNvSpPr/>
          <p:nvPr/>
        </p:nvSpPr>
        <p:spPr>
          <a:xfrm>
            <a:off x="5372479" y="65503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1" name="Organigramme : Connecteur 250">
            <a:extLst>
              <a:ext uri="{FF2B5EF4-FFF2-40B4-BE49-F238E27FC236}">
                <a16:creationId xmlns:a16="http://schemas.microsoft.com/office/drawing/2014/main" id="{08B8DD2C-4BC8-46C5-BC81-4649F727EAE5}"/>
              </a:ext>
            </a:extLst>
          </p:cNvPr>
          <p:cNvSpPr/>
          <p:nvPr/>
        </p:nvSpPr>
        <p:spPr>
          <a:xfrm>
            <a:off x="5617567" y="65540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2" name="Organigramme : Connecteur 251">
            <a:extLst>
              <a:ext uri="{FF2B5EF4-FFF2-40B4-BE49-F238E27FC236}">
                <a16:creationId xmlns:a16="http://schemas.microsoft.com/office/drawing/2014/main" id="{A3103888-40AA-4CF1-914B-B0186059CAED}"/>
              </a:ext>
            </a:extLst>
          </p:cNvPr>
          <p:cNvSpPr/>
          <p:nvPr/>
        </p:nvSpPr>
        <p:spPr>
          <a:xfrm>
            <a:off x="5065917" y="6240985"/>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3" name="Organigramme : Connecteur 252">
            <a:extLst>
              <a:ext uri="{FF2B5EF4-FFF2-40B4-BE49-F238E27FC236}">
                <a16:creationId xmlns:a16="http://schemas.microsoft.com/office/drawing/2014/main" id="{4B600AA5-8218-4950-AEE4-6A5E2544C736}"/>
              </a:ext>
            </a:extLst>
          </p:cNvPr>
          <p:cNvSpPr/>
          <p:nvPr/>
        </p:nvSpPr>
        <p:spPr>
          <a:xfrm>
            <a:off x="5377505" y="62589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5" name="Cercle : creux 254">
            <a:extLst>
              <a:ext uri="{FF2B5EF4-FFF2-40B4-BE49-F238E27FC236}">
                <a16:creationId xmlns:a16="http://schemas.microsoft.com/office/drawing/2014/main" id="{A36B81FA-9145-4259-AD71-DCBDE227FDF2}"/>
              </a:ext>
            </a:extLst>
          </p:cNvPr>
          <p:cNvSpPr/>
          <p:nvPr/>
        </p:nvSpPr>
        <p:spPr>
          <a:xfrm>
            <a:off x="5627658" y="626210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6" name="Cercle : creux 255">
            <a:extLst>
              <a:ext uri="{FF2B5EF4-FFF2-40B4-BE49-F238E27FC236}">
                <a16:creationId xmlns:a16="http://schemas.microsoft.com/office/drawing/2014/main" id="{FA78E439-ED55-4F60-A60F-7D7A7A7F875D}"/>
              </a:ext>
            </a:extLst>
          </p:cNvPr>
          <p:cNvSpPr/>
          <p:nvPr/>
        </p:nvSpPr>
        <p:spPr>
          <a:xfrm>
            <a:off x="5049307" y="499475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7" name="Cercle : creux 256">
            <a:extLst>
              <a:ext uri="{FF2B5EF4-FFF2-40B4-BE49-F238E27FC236}">
                <a16:creationId xmlns:a16="http://schemas.microsoft.com/office/drawing/2014/main" id="{A2BDF78B-479E-4CA7-8CFB-987DED6E247F}"/>
              </a:ext>
            </a:extLst>
          </p:cNvPr>
          <p:cNvSpPr/>
          <p:nvPr/>
        </p:nvSpPr>
        <p:spPr>
          <a:xfrm>
            <a:off x="5619286" y="504122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8" name="Cercle : creux 257">
            <a:extLst>
              <a:ext uri="{FF2B5EF4-FFF2-40B4-BE49-F238E27FC236}">
                <a16:creationId xmlns:a16="http://schemas.microsoft.com/office/drawing/2014/main" id="{4EC2D7DF-2EEB-4C30-B717-70B9B4264AB4}"/>
              </a:ext>
            </a:extLst>
          </p:cNvPr>
          <p:cNvSpPr/>
          <p:nvPr/>
        </p:nvSpPr>
        <p:spPr>
          <a:xfrm>
            <a:off x="5379795" y="47514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9" name="Cercle : creux 258">
            <a:extLst>
              <a:ext uri="{FF2B5EF4-FFF2-40B4-BE49-F238E27FC236}">
                <a16:creationId xmlns:a16="http://schemas.microsoft.com/office/drawing/2014/main" id="{95363AF1-5A6D-4ABC-AF39-2B288216D25B}"/>
              </a:ext>
            </a:extLst>
          </p:cNvPr>
          <p:cNvSpPr/>
          <p:nvPr/>
        </p:nvSpPr>
        <p:spPr>
          <a:xfrm>
            <a:off x="5050977" y="47100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0" name="Cercle : creux 259">
            <a:extLst>
              <a:ext uri="{FF2B5EF4-FFF2-40B4-BE49-F238E27FC236}">
                <a16:creationId xmlns:a16="http://schemas.microsoft.com/office/drawing/2014/main" id="{E698FC9C-5704-445A-94FC-ADF8F6C44E54}"/>
              </a:ext>
            </a:extLst>
          </p:cNvPr>
          <p:cNvSpPr/>
          <p:nvPr/>
        </p:nvSpPr>
        <p:spPr>
          <a:xfrm>
            <a:off x="5620956" y="47565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1" name="Cercle : creux 260">
            <a:extLst>
              <a:ext uri="{FF2B5EF4-FFF2-40B4-BE49-F238E27FC236}">
                <a16:creationId xmlns:a16="http://schemas.microsoft.com/office/drawing/2014/main" id="{AA2A548D-8D60-4F82-82AE-75DA5562AA7B}"/>
              </a:ext>
            </a:extLst>
          </p:cNvPr>
          <p:cNvSpPr/>
          <p:nvPr/>
        </p:nvSpPr>
        <p:spPr>
          <a:xfrm>
            <a:off x="5376446" y="44466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2" name="Cercle : creux 261">
            <a:extLst>
              <a:ext uri="{FF2B5EF4-FFF2-40B4-BE49-F238E27FC236}">
                <a16:creationId xmlns:a16="http://schemas.microsoft.com/office/drawing/2014/main" id="{A3AEE2CA-56AF-4044-8E4C-2A35A982BA03}"/>
              </a:ext>
            </a:extLst>
          </p:cNvPr>
          <p:cNvSpPr/>
          <p:nvPr/>
        </p:nvSpPr>
        <p:spPr>
          <a:xfrm>
            <a:off x="5047628" y="44052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4" name="Cercle : creux 263">
            <a:extLst>
              <a:ext uri="{FF2B5EF4-FFF2-40B4-BE49-F238E27FC236}">
                <a16:creationId xmlns:a16="http://schemas.microsoft.com/office/drawing/2014/main" id="{483B5A14-34EF-4B10-9E6C-EB351CF25A75}"/>
              </a:ext>
            </a:extLst>
          </p:cNvPr>
          <p:cNvSpPr/>
          <p:nvPr/>
        </p:nvSpPr>
        <p:spPr>
          <a:xfrm>
            <a:off x="5381471" y="416032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5" name="Cercle : creux 264">
            <a:extLst>
              <a:ext uri="{FF2B5EF4-FFF2-40B4-BE49-F238E27FC236}">
                <a16:creationId xmlns:a16="http://schemas.microsoft.com/office/drawing/2014/main" id="{A4F93541-2333-4B3C-A7E5-2F043E6D3C3F}"/>
              </a:ext>
            </a:extLst>
          </p:cNvPr>
          <p:cNvSpPr/>
          <p:nvPr/>
        </p:nvSpPr>
        <p:spPr>
          <a:xfrm>
            <a:off x="5047629" y="41238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8" name="Cercle : creux 267">
            <a:extLst>
              <a:ext uri="{FF2B5EF4-FFF2-40B4-BE49-F238E27FC236}">
                <a16:creationId xmlns:a16="http://schemas.microsoft.com/office/drawing/2014/main" id="{7ADC93E5-E823-4652-B396-ADC14FEB7A41}"/>
              </a:ext>
            </a:extLst>
          </p:cNvPr>
          <p:cNvSpPr/>
          <p:nvPr/>
        </p:nvSpPr>
        <p:spPr>
          <a:xfrm>
            <a:off x="5049304" y="38442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9" name="Cercle : creux 268">
            <a:extLst>
              <a:ext uri="{FF2B5EF4-FFF2-40B4-BE49-F238E27FC236}">
                <a16:creationId xmlns:a16="http://schemas.microsoft.com/office/drawing/2014/main" id="{3E97DB8D-3243-4FDA-BAAC-1AEC50F3E550}"/>
              </a:ext>
            </a:extLst>
          </p:cNvPr>
          <p:cNvSpPr/>
          <p:nvPr/>
        </p:nvSpPr>
        <p:spPr>
          <a:xfrm>
            <a:off x="5619283" y="38906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1" name="Cercle : creux 270">
            <a:extLst>
              <a:ext uri="{FF2B5EF4-FFF2-40B4-BE49-F238E27FC236}">
                <a16:creationId xmlns:a16="http://schemas.microsoft.com/office/drawing/2014/main" id="{260C9110-7A42-4846-B448-273F13C8177E}"/>
              </a:ext>
            </a:extLst>
          </p:cNvPr>
          <p:cNvSpPr/>
          <p:nvPr/>
        </p:nvSpPr>
        <p:spPr>
          <a:xfrm>
            <a:off x="5050980" y="35394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2" name="Cercle : creux 271">
            <a:extLst>
              <a:ext uri="{FF2B5EF4-FFF2-40B4-BE49-F238E27FC236}">
                <a16:creationId xmlns:a16="http://schemas.microsoft.com/office/drawing/2014/main" id="{0956993E-C1E6-4843-855E-B8110D330FE4}"/>
              </a:ext>
            </a:extLst>
          </p:cNvPr>
          <p:cNvSpPr/>
          <p:nvPr/>
        </p:nvSpPr>
        <p:spPr>
          <a:xfrm>
            <a:off x="5620959" y="35858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4" name="Organigramme : Connecteur 273">
            <a:extLst>
              <a:ext uri="{FF2B5EF4-FFF2-40B4-BE49-F238E27FC236}">
                <a16:creationId xmlns:a16="http://schemas.microsoft.com/office/drawing/2014/main" id="{F1E1E301-7B4D-4342-8577-D444B65EBF4C}"/>
              </a:ext>
            </a:extLst>
          </p:cNvPr>
          <p:cNvSpPr/>
          <p:nvPr/>
        </p:nvSpPr>
        <p:spPr>
          <a:xfrm>
            <a:off x="6429245" y="65487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5" name="Organigramme : Connecteur 274">
            <a:extLst>
              <a:ext uri="{FF2B5EF4-FFF2-40B4-BE49-F238E27FC236}">
                <a16:creationId xmlns:a16="http://schemas.microsoft.com/office/drawing/2014/main" id="{88D6C5A1-47CE-4FFF-AD83-F438F3F03FE8}"/>
              </a:ext>
            </a:extLst>
          </p:cNvPr>
          <p:cNvSpPr/>
          <p:nvPr/>
        </p:nvSpPr>
        <p:spPr>
          <a:xfrm>
            <a:off x="6677682" y="654903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3" name="Organigramme : Connecteur 272">
            <a:extLst>
              <a:ext uri="{FF2B5EF4-FFF2-40B4-BE49-F238E27FC236}">
                <a16:creationId xmlns:a16="http://schemas.microsoft.com/office/drawing/2014/main" id="{0B362BE8-1711-4441-8EE5-C0940330452D}"/>
              </a:ext>
            </a:extLst>
          </p:cNvPr>
          <p:cNvSpPr/>
          <p:nvPr/>
        </p:nvSpPr>
        <p:spPr>
          <a:xfrm>
            <a:off x="6141657" y="652305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6" name="Organigramme : Connecteur 275">
            <a:extLst>
              <a:ext uri="{FF2B5EF4-FFF2-40B4-BE49-F238E27FC236}">
                <a16:creationId xmlns:a16="http://schemas.microsoft.com/office/drawing/2014/main" id="{7CC6B45B-DE0E-4963-A8E8-1527B404D2BA}"/>
              </a:ext>
            </a:extLst>
          </p:cNvPr>
          <p:cNvSpPr/>
          <p:nvPr/>
        </p:nvSpPr>
        <p:spPr>
          <a:xfrm>
            <a:off x="6427565" y="62489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8" name="Organigramme : Connecteur 277">
            <a:extLst>
              <a:ext uri="{FF2B5EF4-FFF2-40B4-BE49-F238E27FC236}">
                <a16:creationId xmlns:a16="http://schemas.microsoft.com/office/drawing/2014/main" id="{EB9C9539-74C8-4404-BEA8-4B30D7F6B92A}"/>
              </a:ext>
            </a:extLst>
          </p:cNvPr>
          <p:cNvSpPr/>
          <p:nvPr/>
        </p:nvSpPr>
        <p:spPr>
          <a:xfrm>
            <a:off x="6139977" y="622327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9" name="Cercle : creux 278">
            <a:extLst>
              <a:ext uri="{FF2B5EF4-FFF2-40B4-BE49-F238E27FC236}">
                <a16:creationId xmlns:a16="http://schemas.microsoft.com/office/drawing/2014/main" id="{0FB881B1-4E07-4C3E-B298-C2B820AF99E0}"/>
              </a:ext>
            </a:extLst>
          </p:cNvPr>
          <p:cNvSpPr/>
          <p:nvPr/>
        </p:nvSpPr>
        <p:spPr>
          <a:xfrm>
            <a:off x="6677692" y="62604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1" name="Cercle : creux 290">
            <a:extLst>
              <a:ext uri="{FF2B5EF4-FFF2-40B4-BE49-F238E27FC236}">
                <a16:creationId xmlns:a16="http://schemas.microsoft.com/office/drawing/2014/main" id="{E4811949-81E7-4EE3-903C-A030E48FFA16}"/>
              </a:ext>
            </a:extLst>
          </p:cNvPr>
          <p:cNvSpPr/>
          <p:nvPr/>
        </p:nvSpPr>
        <p:spPr>
          <a:xfrm>
            <a:off x="6178954" y="54877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7" name="Cercle : creux 286">
            <a:extLst>
              <a:ext uri="{FF2B5EF4-FFF2-40B4-BE49-F238E27FC236}">
                <a16:creationId xmlns:a16="http://schemas.microsoft.com/office/drawing/2014/main" id="{C5B6C7D5-C772-4D3E-B6CD-87162F2ED4CE}"/>
              </a:ext>
            </a:extLst>
          </p:cNvPr>
          <p:cNvSpPr/>
          <p:nvPr/>
        </p:nvSpPr>
        <p:spPr>
          <a:xfrm>
            <a:off x="6677654" y="56324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8" name="Cercle : creux 287">
            <a:extLst>
              <a:ext uri="{FF2B5EF4-FFF2-40B4-BE49-F238E27FC236}">
                <a16:creationId xmlns:a16="http://schemas.microsoft.com/office/drawing/2014/main" id="{AB1D79F4-E5CF-4342-9961-628850C0B877}"/>
              </a:ext>
            </a:extLst>
          </p:cNvPr>
          <p:cNvSpPr/>
          <p:nvPr/>
        </p:nvSpPr>
        <p:spPr>
          <a:xfrm>
            <a:off x="6177259" y="56233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9" name="Cercle : creux 288">
            <a:extLst>
              <a:ext uri="{FF2B5EF4-FFF2-40B4-BE49-F238E27FC236}">
                <a16:creationId xmlns:a16="http://schemas.microsoft.com/office/drawing/2014/main" id="{849D5CF0-F4A4-4759-82F0-4348BB1A6CA6}"/>
              </a:ext>
            </a:extLst>
          </p:cNvPr>
          <p:cNvSpPr/>
          <p:nvPr/>
        </p:nvSpPr>
        <p:spPr>
          <a:xfrm>
            <a:off x="6431472" y="56307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6" name="Cercle : creux 295">
            <a:extLst>
              <a:ext uri="{FF2B5EF4-FFF2-40B4-BE49-F238E27FC236}">
                <a16:creationId xmlns:a16="http://schemas.microsoft.com/office/drawing/2014/main" id="{B8FC44D4-D80D-415E-9B3B-20BD83D6AA72}"/>
              </a:ext>
            </a:extLst>
          </p:cNvPr>
          <p:cNvSpPr/>
          <p:nvPr/>
        </p:nvSpPr>
        <p:spPr>
          <a:xfrm>
            <a:off x="6421473" y="50491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7" name="Cercle : creux 296">
            <a:extLst>
              <a:ext uri="{FF2B5EF4-FFF2-40B4-BE49-F238E27FC236}">
                <a16:creationId xmlns:a16="http://schemas.microsoft.com/office/drawing/2014/main" id="{FB418F17-DBE4-413F-9023-AB85A533C043}"/>
              </a:ext>
            </a:extLst>
          </p:cNvPr>
          <p:cNvSpPr/>
          <p:nvPr/>
        </p:nvSpPr>
        <p:spPr>
          <a:xfrm>
            <a:off x="6142890" y="500771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8" name="Cercle : creux 297">
            <a:extLst>
              <a:ext uri="{FF2B5EF4-FFF2-40B4-BE49-F238E27FC236}">
                <a16:creationId xmlns:a16="http://schemas.microsoft.com/office/drawing/2014/main" id="{A7DC5E5D-29D9-4F82-A184-25CC30175F1A}"/>
              </a:ext>
            </a:extLst>
          </p:cNvPr>
          <p:cNvSpPr/>
          <p:nvPr/>
        </p:nvSpPr>
        <p:spPr>
          <a:xfrm>
            <a:off x="6682728" y="505295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9" name="Organigramme : Connecteur 298">
            <a:extLst>
              <a:ext uri="{FF2B5EF4-FFF2-40B4-BE49-F238E27FC236}">
                <a16:creationId xmlns:a16="http://schemas.microsoft.com/office/drawing/2014/main" id="{87871DE1-763D-4599-ADFF-08EA10EFEA27}"/>
              </a:ext>
            </a:extLst>
          </p:cNvPr>
          <p:cNvSpPr/>
          <p:nvPr/>
        </p:nvSpPr>
        <p:spPr>
          <a:xfrm>
            <a:off x="6441500" y="598128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0" name="Organigramme : Connecteur 299">
            <a:extLst>
              <a:ext uri="{FF2B5EF4-FFF2-40B4-BE49-F238E27FC236}">
                <a16:creationId xmlns:a16="http://schemas.microsoft.com/office/drawing/2014/main" id="{81C3F8BC-C0F5-4AF7-A552-4AA88669ECB2}"/>
              </a:ext>
            </a:extLst>
          </p:cNvPr>
          <p:cNvSpPr/>
          <p:nvPr/>
        </p:nvSpPr>
        <p:spPr>
          <a:xfrm>
            <a:off x="6692219" y="598471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1" name="Cercle : creux 300">
            <a:extLst>
              <a:ext uri="{FF2B5EF4-FFF2-40B4-BE49-F238E27FC236}">
                <a16:creationId xmlns:a16="http://schemas.microsoft.com/office/drawing/2014/main" id="{82181567-7138-427F-82F3-2981F5255B53}"/>
              </a:ext>
            </a:extLst>
          </p:cNvPr>
          <p:cNvSpPr/>
          <p:nvPr/>
        </p:nvSpPr>
        <p:spPr>
          <a:xfrm>
            <a:off x="6425015" y="47656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2" name="Cercle : creux 301">
            <a:extLst>
              <a:ext uri="{FF2B5EF4-FFF2-40B4-BE49-F238E27FC236}">
                <a16:creationId xmlns:a16="http://schemas.microsoft.com/office/drawing/2014/main" id="{6699A478-2C1B-46BD-89AA-D4D4A8FFEB21}"/>
              </a:ext>
            </a:extLst>
          </p:cNvPr>
          <p:cNvSpPr/>
          <p:nvPr/>
        </p:nvSpPr>
        <p:spPr>
          <a:xfrm>
            <a:off x="6146432" y="472420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3" name="Cercle : creux 302">
            <a:extLst>
              <a:ext uri="{FF2B5EF4-FFF2-40B4-BE49-F238E27FC236}">
                <a16:creationId xmlns:a16="http://schemas.microsoft.com/office/drawing/2014/main" id="{57BF6B77-62E3-4BAE-9235-26190C1D8CE5}"/>
              </a:ext>
            </a:extLst>
          </p:cNvPr>
          <p:cNvSpPr/>
          <p:nvPr/>
        </p:nvSpPr>
        <p:spPr>
          <a:xfrm>
            <a:off x="6686270" y="47694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8" name="Cercle : creux 307">
            <a:extLst>
              <a:ext uri="{FF2B5EF4-FFF2-40B4-BE49-F238E27FC236}">
                <a16:creationId xmlns:a16="http://schemas.microsoft.com/office/drawing/2014/main" id="{8DF2C568-019E-473B-9740-75D172DE06C7}"/>
              </a:ext>
            </a:extLst>
          </p:cNvPr>
          <p:cNvSpPr/>
          <p:nvPr/>
        </p:nvSpPr>
        <p:spPr>
          <a:xfrm>
            <a:off x="6153535" y="411994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1" name="Cercle : creux 310">
            <a:extLst>
              <a:ext uri="{FF2B5EF4-FFF2-40B4-BE49-F238E27FC236}">
                <a16:creationId xmlns:a16="http://schemas.microsoft.com/office/drawing/2014/main" id="{761D25D1-A802-4AEF-A481-51A05E0214B6}"/>
              </a:ext>
            </a:extLst>
          </p:cNvPr>
          <p:cNvSpPr/>
          <p:nvPr/>
        </p:nvSpPr>
        <p:spPr>
          <a:xfrm>
            <a:off x="6146455" y="384174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2" name="Cercle : creux 311">
            <a:extLst>
              <a:ext uri="{FF2B5EF4-FFF2-40B4-BE49-F238E27FC236}">
                <a16:creationId xmlns:a16="http://schemas.microsoft.com/office/drawing/2014/main" id="{9BAA1FFE-48C4-46EB-B069-2D503985E62C}"/>
              </a:ext>
            </a:extLst>
          </p:cNvPr>
          <p:cNvSpPr/>
          <p:nvPr/>
        </p:nvSpPr>
        <p:spPr>
          <a:xfrm>
            <a:off x="6686293" y="388697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4" name="Cercle : creux 313">
            <a:extLst>
              <a:ext uri="{FF2B5EF4-FFF2-40B4-BE49-F238E27FC236}">
                <a16:creationId xmlns:a16="http://schemas.microsoft.com/office/drawing/2014/main" id="{220A0DFB-0E68-428B-AEA1-B756D1DDF72A}"/>
              </a:ext>
            </a:extLst>
          </p:cNvPr>
          <p:cNvSpPr/>
          <p:nvPr/>
        </p:nvSpPr>
        <p:spPr>
          <a:xfrm>
            <a:off x="6141134" y="354401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5" name="Cercle : creux 314">
            <a:extLst>
              <a:ext uri="{FF2B5EF4-FFF2-40B4-BE49-F238E27FC236}">
                <a16:creationId xmlns:a16="http://schemas.microsoft.com/office/drawing/2014/main" id="{1771AED9-29C6-4660-941D-383FDF331C64}"/>
              </a:ext>
            </a:extLst>
          </p:cNvPr>
          <p:cNvSpPr/>
          <p:nvPr/>
        </p:nvSpPr>
        <p:spPr>
          <a:xfrm>
            <a:off x="6680972" y="35892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6" name="Cercle : creux 315">
            <a:extLst>
              <a:ext uri="{FF2B5EF4-FFF2-40B4-BE49-F238E27FC236}">
                <a16:creationId xmlns:a16="http://schemas.microsoft.com/office/drawing/2014/main" id="{24056ABC-9AB4-4478-A854-0009F1F97556}"/>
              </a:ext>
            </a:extLst>
          </p:cNvPr>
          <p:cNvSpPr/>
          <p:nvPr/>
        </p:nvSpPr>
        <p:spPr>
          <a:xfrm>
            <a:off x="7096268" y="651932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9" name="Cercle : creux 318">
            <a:extLst>
              <a:ext uri="{FF2B5EF4-FFF2-40B4-BE49-F238E27FC236}">
                <a16:creationId xmlns:a16="http://schemas.microsoft.com/office/drawing/2014/main" id="{19C19F4F-161D-4970-9E6B-5969736D4A92}"/>
              </a:ext>
            </a:extLst>
          </p:cNvPr>
          <p:cNvSpPr/>
          <p:nvPr/>
        </p:nvSpPr>
        <p:spPr>
          <a:xfrm>
            <a:off x="7099822" y="5002393"/>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0" name="Cercle : creux 319">
            <a:extLst>
              <a:ext uri="{FF2B5EF4-FFF2-40B4-BE49-F238E27FC236}">
                <a16:creationId xmlns:a16="http://schemas.microsoft.com/office/drawing/2014/main" id="{CFD35236-740F-49B5-99ED-6D88A7ADFCC4}"/>
              </a:ext>
            </a:extLst>
          </p:cNvPr>
          <p:cNvSpPr/>
          <p:nvPr/>
        </p:nvSpPr>
        <p:spPr>
          <a:xfrm>
            <a:off x="7098058" y="3538645"/>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1" name="Cercle : creux 320">
            <a:extLst>
              <a:ext uri="{FF2B5EF4-FFF2-40B4-BE49-F238E27FC236}">
                <a16:creationId xmlns:a16="http://schemas.microsoft.com/office/drawing/2014/main" id="{FBBF2CA3-C83B-429F-A5C7-E4A2AB0CC2B6}"/>
              </a:ext>
            </a:extLst>
          </p:cNvPr>
          <p:cNvSpPr/>
          <p:nvPr/>
        </p:nvSpPr>
        <p:spPr>
          <a:xfrm>
            <a:off x="7108683" y="383635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2" name="Cercle : creux 321">
            <a:extLst>
              <a:ext uri="{FF2B5EF4-FFF2-40B4-BE49-F238E27FC236}">
                <a16:creationId xmlns:a16="http://schemas.microsoft.com/office/drawing/2014/main" id="{DF00AB1F-0A80-4845-8D17-B091196692F4}"/>
              </a:ext>
            </a:extLst>
          </p:cNvPr>
          <p:cNvSpPr/>
          <p:nvPr/>
        </p:nvSpPr>
        <p:spPr>
          <a:xfrm>
            <a:off x="7103368" y="471885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8" name="Organigramme : Connecteur 67">
            <a:extLst>
              <a:ext uri="{FF2B5EF4-FFF2-40B4-BE49-F238E27FC236}">
                <a16:creationId xmlns:a16="http://schemas.microsoft.com/office/drawing/2014/main" id="{F59917A4-7D50-4EE2-93E6-82854604AB09}"/>
              </a:ext>
            </a:extLst>
          </p:cNvPr>
          <p:cNvSpPr/>
          <p:nvPr/>
        </p:nvSpPr>
        <p:spPr>
          <a:xfrm>
            <a:off x="6187381" y="576822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1" name="Organigramme : Connecteur 280">
            <a:extLst>
              <a:ext uri="{FF2B5EF4-FFF2-40B4-BE49-F238E27FC236}">
                <a16:creationId xmlns:a16="http://schemas.microsoft.com/office/drawing/2014/main" id="{D2937EB1-1C61-4EE1-9563-68588FC3412F}"/>
              </a:ext>
            </a:extLst>
          </p:cNvPr>
          <p:cNvSpPr/>
          <p:nvPr/>
        </p:nvSpPr>
        <p:spPr>
          <a:xfrm>
            <a:off x="6146998" y="594695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2" name="Organigramme : Connecteur 281">
            <a:extLst>
              <a:ext uri="{FF2B5EF4-FFF2-40B4-BE49-F238E27FC236}">
                <a16:creationId xmlns:a16="http://schemas.microsoft.com/office/drawing/2014/main" id="{4151CAA3-69A7-44BA-BE7D-B56AF63E4205}"/>
              </a:ext>
            </a:extLst>
          </p:cNvPr>
          <p:cNvSpPr/>
          <p:nvPr/>
        </p:nvSpPr>
        <p:spPr>
          <a:xfrm>
            <a:off x="6427324" y="57597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3" name="Organigramme : Connecteur 282">
            <a:extLst>
              <a:ext uri="{FF2B5EF4-FFF2-40B4-BE49-F238E27FC236}">
                <a16:creationId xmlns:a16="http://schemas.microsoft.com/office/drawing/2014/main" id="{5F948F2B-1C31-46FA-BB42-8B1783D6B3DC}"/>
              </a:ext>
            </a:extLst>
          </p:cNvPr>
          <p:cNvSpPr/>
          <p:nvPr/>
        </p:nvSpPr>
        <p:spPr>
          <a:xfrm>
            <a:off x="6678043" y="576320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24" name="Cercle : creux 323">
            <a:extLst>
              <a:ext uri="{FF2B5EF4-FFF2-40B4-BE49-F238E27FC236}">
                <a16:creationId xmlns:a16="http://schemas.microsoft.com/office/drawing/2014/main" id="{841CB78C-849A-43CD-B23F-26BECBC4A542}"/>
              </a:ext>
            </a:extLst>
          </p:cNvPr>
          <p:cNvSpPr/>
          <p:nvPr/>
        </p:nvSpPr>
        <p:spPr>
          <a:xfrm>
            <a:off x="7141693" y="562887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3" name="Cercle : creux 322">
            <a:extLst>
              <a:ext uri="{FF2B5EF4-FFF2-40B4-BE49-F238E27FC236}">
                <a16:creationId xmlns:a16="http://schemas.microsoft.com/office/drawing/2014/main" id="{F194B9EC-870A-4628-90B1-BEBD6833FAB9}"/>
              </a:ext>
            </a:extLst>
          </p:cNvPr>
          <p:cNvSpPr/>
          <p:nvPr/>
        </p:nvSpPr>
        <p:spPr>
          <a:xfrm>
            <a:off x="7143467" y="57582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8" name="Cercle : creux 317">
            <a:extLst>
              <a:ext uri="{FF2B5EF4-FFF2-40B4-BE49-F238E27FC236}">
                <a16:creationId xmlns:a16="http://schemas.microsoft.com/office/drawing/2014/main" id="{FF9F967C-1B2E-4F8B-A15A-246226213FCA}"/>
              </a:ext>
            </a:extLst>
          </p:cNvPr>
          <p:cNvSpPr/>
          <p:nvPr/>
        </p:nvSpPr>
        <p:spPr>
          <a:xfrm>
            <a:off x="7099805" y="594339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5" name="Organigramme : Connecteur 324">
            <a:extLst>
              <a:ext uri="{FF2B5EF4-FFF2-40B4-BE49-F238E27FC236}">
                <a16:creationId xmlns:a16="http://schemas.microsoft.com/office/drawing/2014/main" id="{E50A729E-5965-444D-B628-D75B54E31A1E}"/>
              </a:ext>
            </a:extLst>
          </p:cNvPr>
          <p:cNvSpPr/>
          <p:nvPr/>
        </p:nvSpPr>
        <p:spPr>
          <a:xfrm>
            <a:off x="7100454" y="622682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8" name="Sous-titre 6">
            <a:extLst>
              <a:ext uri="{FF2B5EF4-FFF2-40B4-BE49-F238E27FC236}">
                <a16:creationId xmlns:a16="http://schemas.microsoft.com/office/drawing/2014/main" id="{A019EB4A-2D09-47BA-85BC-11FA68865C9D}"/>
              </a:ext>
            </a:extLst>
          </p:cNvPr>
          <p:cNvSpPr txBox="1">
            <a:spLocks/>
          </p:cNvSpPr>
          <p:nvPr/>
        </p:nvSpPr>
        <p:spPr>
          <a:xfrm>
            <a:off x="8214873" y="3268121"/>
            <a:ext cx="2005627" cy="785370"/>
          </a:xfrm>
          <a:prstGeom prst="rect">
            <a:avLst/>
          </a:prstGeom>
          <a:ln>
            <a:solidFill>
              <a:schemeClr val="bg1"/>
            </a:solidFill>
          </a:ln>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r>
              <a:rPr lang="fr-FR" sz="2400" b="1" dirty="0">
                <a:solidFill>
                  <a:schemeClr val="bg1"/>
                </a:solidFill>
                <a:latin typeface="Verdana"/>
              </a:rPr>
              <a:t>DES OUTILS</a:t>
            </a:r>
          </a:p>
        </p:txBody>
      </p:sp>
      <p:sp>
        <p:nvSpPr>
          <p:cNvPr id="209" name="Sous-titre 6">
            <a:extLst>
              <a:ext uri="{FF2B5EF4-FFF2-40B4-BE49-F238E27FC236}">
                <a16:creationId xmlns:a16="http://schemas.microsoft.com/office/drawing/2014/main" id="{F3DB22F3-91E0-422A-AB38-AF61679FBC52}"/>
              </a:ext>
            </a:extLst>
          </p:cNvPr>
          <p:cNvSpPr txBox="1">
            <a:spLocks/>
          </p:cNvSpPr>
          <p:nvPr/>
        </p:nvSpPr>
        <p:spPr>
          <a:xfrm>
            <a:off x="8132162" y="3894858"/>
            <a:ext cx="3778788" cy="305213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endParaRPr lang="fr-FR" sz="2000" b="1" dirty="0">
              <a:solidFill>
                <a:srgbClr val="E53F34"/>
              </a:solidFill>
              <a:latin typeface="Verdana"/>
            </a:endParaRPr>
          </a:p>
          <a:p>
            <a:pPr marL="285750" indent="-285750" algn="l">
              <a:buFont typeface="Wingdings" panose="05000000000000000000" pitchFamily="2" charset="2"/>
              <a:buChar char="ü"/>
            </a:pPr>
            <a:r>
              <a:rPr lang="fr-FR" sz="1600" b="1" dirty="0">
                <a:solidFill>
                  <a:srgbClr val="0070C0"/>
                </a:solidFill>
                <a:latin typeface="Verdana"/>
              </a:rPr>
              <a:t>Gouvernance</a:t>
            </a:r>
          </a:p>
          <a:p>
            <a:pPr marL="285750" indent="-285750" algn="l">
              <a:buFont typeface="Wingdings" panose="05000000000000000000" pitchFamily="2" charset="2"/>
              <a:buChar char="ü"/>
            </a:pPr>
            <a:r>
              <a:rPr lang="fr-FR" sz="1600" b="1" dirty="0">
                <a:solidFill>
                  <a:srgbClr val="0070C0"/>
                </a:solidFill>
                <a:latin typeface="Verdana"/>
              </a:rPr>
              <a:t>Budget &amp; Finances</a:t>
            </a:r>
          </a:p>
          <a:p>
            <a:pPr marL="285750" indent="-285750" algn="l">
              <a:buFont typeface="Wingdings" panose="05000000000000000000" pitchFamily="2" charset="2"/>
              <a:buChar char="ü"/>
            </a:pPr>
            <a:r>
              <a:rPr lang="fr-FR" sz="1600" b="1" dirty="0">
                <a:solidFill>
                  <a:srgbClr val="0070C0"/>
                </a:solidFill>
                <a:latin typeface="Verdana"/>
              </a:rPr>
              <a:t>R.H / Organisation</a:t>
            </a:r>
          </a:p>
          <a:p>
            <a:pPr marL="285750" indent="-285750" algn="l">
              <a:buFont typeface="Wingdings" panose="05000000000000000000" pitchFamily="2" charset="2"/>
              <a:buChar char="ü"/>
            </a:pPr>
            <a:r>
              <a:rPr lang="fr-FR" sz="1600" b="1" dirty="0">
                <a:solidFill>
                  <a:srgbClr val="0070C0"/>
                </a:solidFill>
                <a:latin typeface="Verdana"/>
              </a:rPr>
              <a:t>Partenariats</a:t>
            </a:r>
          </a:p>
          <a:p>
            <a:pPr marL="285750" indent="-285750" algn="l">
              <a:buFont typeface="Wingdings" panose="05000000000000000000" pitchFamily="2" charset="2"/>
              <a:buChar char="ü"/>
            </a:pPr>
            <a:r>
              <a:rPr lang="fr-FR" sz="1600" b="1" dirty="0">
                <a:solidFill>
                  <a:srgbClr val="0070C0"/>
                </a:solidFill>
                <a:latin typeface="Verdana"/>
              </a:rPr>
              <a:t>Communication</a:t>
            </a:r>
          </a:p>
          <a:p>
            <a:pPr marL="285750" indent="-285750" algn="l">
              <a:buFont typeface="Wingdings" panose="05000000000000000000" pitchFamily="2" charset="2"/>
              <a:buChar char="ü"/>
            </a:pPr>
            <a:r>
              <a:rPr lang="fr-FR" sz="1600" b="1" dirty="0">
                <a:solidFill>
                  <a:srgbClr val="0070C0"/>
                </a:solidFill>
                <a:latin typeface="Verdana"/>
              </a:rPr>
              <a:t>Etudes / Recherche</a:t>
            </a:r>
          </a:p>
          <a:p>
            <a:pPr marL="285750" indent="-285750" algn="l">
              <a:buFont typeface="Wingdings" panose="05000000000000000000" pitchFamily="2" charset="2"/>
              <a:buChar char="ü"/>
            </a:pPr>
            <a:r>
              <a:rPr lang="fr-FR" sz="1600" b="1" dirty="0">
                <a:solidFill>
                  <a:srgbClr val="0070C0"/>
                </a:solidFill>
                <a:latin typeface="Verdana"/>
              </a:rPr>
              <a:t>Ingénierie de projets européens et internationaux </a:t>
            </a:r>
            <a:endParaRPr lang="fr-FR" sz="1600" b="1" dirty="0">
              <a:solidFill>
                <a:srgbClr val="FFFFFF"/>
              </a:solidFill>
              <a:highlight>
                <a:srgbClr val="0000FF"/>
              </a:highlight>
              <a:latin typeface="Verdana"/>
            </a:endParaRPr>
          </a:p>
          <a:p>
            <a:pPr algn="l"/>
            <a:endParaRPr lang="fr-FR" sz="2000" dirty="0">
              <a:solidFill>
                <a:srgbClr val="0070C0"/>
              </a:solidFill>
              <a:latin typeface="Verdana"/>
            </a:endParaRPr>
          </a:p>
        </p:txBody>
      </p:sp>
      <p:sp>
        <p:nvSpPr>
          <p:cNvPr id="210" name="Bulle narrative : rectangle à coins arrondis 209">
            <a:extLst>
              <a:ext uri="{FF2B5EF4-FFF2-40B4-BE49-F238E27FC236}">
                <a16:creationId xmlns:a16="http://schemas.microsoft.com/office/drawing/2014/main" id="{44B92866-DD60-4169-AC83-C1096BE8E099}"/>
              </a:ext>
            </a:extLst>
          </p:cNvPr>
          <p:cNvSpPr/>
          <p:nvPr/>
        </p:nvSpPr>
        <p:spPr>
          <a:xfrm>
            <a:off x="2187877" y="3669087"/>
            <a:ext cx="5164366" cy="3015871"/>
          </a:xfrm>
          <a:prstGeom prst="wedgeRoundRectCallout">
            <a:avLst>
              <a:gd name="adj1" fmla="val 65182"/>
              <a:gd name="adj2" fmla="val -24137"/>
              <a:gd name="adj3" fmla="val 16667"/>
            </a:avLst>
          </a:prstGeom>
          <a:solidFill>
            <a:srgbClr val="FFFFFF"/>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fr-FR" sz="1600" dirty="0">
                <a:solidFill>
                  <a:srgbClr val="0070C0"/>
                </a:solidFill>
              </a:rPr>
              <a:t>Validation de la stratégie en CA et point d’étape annuel en CA</a:t>
            </a:r>
          </a:p>
          <a:p>
            <a:pPr marL="285750" indent="-285750">
              <a:buFont typeface="Arial" panose="020B0604020202020204" pitchFamily="34" charset="0"/>
              <a:buChar char="•"/>
            </a:pPr>
            <a:r>
              <a:rPr lang="fr-FR" sz="1600" dirty="0">
                <a:solidFill>
                  <a:srgbClr val="0070C0"/>
                </a:solidFill>
              </a:rPr>
              <a:t>Echange annuel avec MC sur stratégie et actions</a:t>
            </a:r>
          </a:p>
          <a:p>
            <a:pPr marL="285750" indent="-285750">
              <a:buFont typeface="Arial" panose="020B0604020202020204" pitchFamily="34" charset="0"/>
              <a:buChar char="•"/>
            </a:pPr>
            <a:r>
              <a:rPr lang="fr-FR" sz="1600" dirty="0">
                <a:solidFill>
                  <a:srgbClr val="0070C0"/>
                </a:solidFill>
              </a:rPr>
              <a:t>Echange annuel avec PSL sur stratégie et actions</a:t>
            </a:r>
          </a:p>
          <a:p>
            <a:pPr marL="285750" indent="-285750">
              <a:buFont typeface="Arial" panose="020B0604020202020204" pitchFamily="34" charset="0"/>
              <a:buChar char="•"/>
            </a:pPr>
            <a:r>
              <a:rPr lang="fr-FR" sz="1600" dirty="0">
                <a:solidFill>
                  <a:srgbClr val="0070C0"/>
                </a:solidFill>
              </a:rPr>
              <a:t>Commission internationale porteuse de l’évolution de la stratégie et des actions</a:t>
            </a:r>
          </a:p>
          <a:p>
            <a:pPr marL="285750" indent="-285750">
              <a:buFont typeface="Arial" panose="020B0604020202020204" pitchFamily="34" charset="0"/>
              <a:buChar char="•"/>
            </a:pPr>
            <a:r>
              <a:rPr lang="fr-FR" sz="1600" dirty="0">
                <a:solidFill>
                  <a:srgbClr val="0070C0"/>
                </a:solidFill>
              </a:rPr>
              <a:t>Point d’étape stratégique annuel en CODIR</a:t>
            </a:r>
          </a:p>
          <a:p>
            <a:pPr marL="285750" indent="-285750">
              <a:buFont typeface="Arial" panose="020B0604020202020204" pitchFamily="34" charset="0"/>
              <a:buChar char="•"/>
            </a:pPr>
            <a:r>
              <a:rPr lang="fr-FR" sz="1600" dirty="0">
                <a:solidFill>
                  <a:srgbClr val="0070C0"/>
                </a:solidFill>
              </a:rPr>
              <a:t>Participation dans les instances CFVE, CR, CPS à la demande</a:t>
            </a:r>
          </a:p>
        </p:txBody>
      </p:sp>
    </p:spTree>
    <p:extLst>
      <p:ext uri="{BB962C8B-B14F-4D97-AF65-F5344CB8AC3E}">
        <p14:creationId xmlns:p14="http://schemas.microsoft.com/office/powerpoint/2010/main" val="3987458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Connecteur droit 24">
            <a:extLst>
              <a:ext uri="{FF2B5EF4-FFF2-40B4-BE49-F238E27FC236}">
                <a16:creationId xmlns:a16="http://schemas.microsoft.com/office/drawing/2014/main" id="{A1A2AD94-ED72-483B-973B-59C8FE188294}"/>
              </a:ext>
            </a:extLst>
          </p:cNvPr>
          <p:cNvCxnSpPr/>
          <p:nvPr/>
        </p:nvCxnSpPr>
        <p:spPr>
          <a:xfrm>
            <a:off x="2348033" y="3557803"/>
            <a:ext cx="0" cy="3213538"/>
          </a:xfrm>
          <a:prstGeom prst="line">
            <a:avLst/>
          </a:prstGeom>
        </p:spPr>
        <p:style>
          <a:lnRef idx="1">
            <a:schemeClr val="accent4"/>
          </a:lnRef>
          <a:fillRef idx="0">
            <a:schemeClr val="accent4"/>
          </a:fillRef>
          <a:effectRef idx="0">
            <a:schemeClr val="accent4"/>
          </a:effectRef>
          <a:fontRef idx="minor">
            <a:schemeClr val="tx1"/>
          </a:fontRef>
        </p:style>
      </p:cxnSp>
      <p:sp>
        <p:nvSpPr>
          <p:cNvPr id="74" name="Cercle : creux 73">
            <a:extLst>
              <a:ext uri="{FF2B5EF4-FFF2-40B4-BE49-F238E27FC236}">
                <a16:creationId xmlns:a16="http://schemas.microsoft.com/office/drawing/2014/main" id="{99CDE7C4-50C0-403D-AB92-935F70DB9520}"/>
              </a:ext>
            </a:extLst>
          </p:cNvPr>
          <p:cNvSpPr/>
          <p:nvPr/>
        </p:nvSpPr>
        <p:spPr>
          <a:xfrm>
            <a:off x="2239717" y="536389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9" name="Organigramme : Connecteur 68">
            <a:extLst>
              <a:ext uri="{FF2B5EF4-FFF2-40B4-BE49-F238E27FC236}">
                <a16:creationId xmlns:a16="http://schemas.microsoft.com/office/drawing/2014/main" id="{C485E0CD-FD21-4FAE-9BB6-5B72ED312E32}"/>
              </a:ext>
            </a:extLst>
          </p:cNvPr>
          <p:cNvSpPr/>
          <p:nvPr/>
        </p:nvSpPr>
        <p:spPr>
          <a:xfrm>
            <a:off x="2234315" y="54914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t>Stratégie internationale</a:t>
            </a:r>
            <a:br>
              <a:rPr lang="fr-FR" dirty="0"/>
            </a:br>
            <a:r>
              <a:rPr lang="fr-FR" dirty="0"/>
              <a:t>2025-2030</a:t>
            </a: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r>
              <a:rPr lang="fr-FR" sz="6200" b="1" dirty="0">
                <a:solidFill>
                  <a:srgbClr val="FF0000"/>
                </a:solidFill>
              </a:rPr>
              <a:t>solidaire</a:t>
            </a:r>
          </a:p>
          <a:p>
            <a:pPr algn="r"/>
            <a:r>
              <a:rPr lang="fr-FR" sz="6200" b="1" dirty="0">
                <a:solidFill>
                  <a:srgbClr val="FF0000"/>
                </a:solidFill>
              </a:rPr>
              <a:t>experte</a:t>
            </a:r>
          </a:p>
          <a:p>
            <a:pPr algn="r"/>
            <a:r>
              <a:rPr lang="fr-FR" sz="6200" b="1" dirty="0">
                <a:solidFill>
                  <a:srgbClr val="FF0000"/>
                </a:solidFill>
              </a:rPr>
              <a:t>coopérante</a:t>
            </a:r>
          </a:p>
          <a:p>
            <a:pPr algn="r"/>
            <a:r>
              <a:rPr lang="fr-FR" sz="6200" b="1" dirty="0">
                <a:solidFill>
                  <a:srgbClr val="FF0000"/>
                </a:solidFill>
              </a:rPr>
              <a:t>en réseau</a:t>
            </a:r>
          </a:p>
          <a:p>
            <a:pPr algn="r"/>
            <a:r>
              <a:rPr lang="fr-FR" sz="6200" b="1" dirty="0">
                <a:solidFill>
                  <a:srgbClr val="FF0000"/>
                </a:solidFill>
              </a:rPr>
              <a:t>partenariale</a:t>
            </a:r>
          </a:p>
          <a:p>
            <a:pPr algn="r"/>
            <a:r>
              <a:rPr lang="fr-FR" sz="6200" b="1" dirty="0">
                <a:solidFill>
                  <a:srgbClr val="FF0000"/>
                </a:solidFill>
              </a:rPr>
              <a:t>multilingue</a:t>
            </a:r>
          </a:p>
          <a:p>
            <a:pPr marL="0" indent="0" algn="r">
              <a:lnSpc>
                <a:spcPct val="120000"/>
              </a:lnSpc>
              <a:buNone/>
            </a:pPr>
            <a:r>
              <a:rPr lang="fr-FR" sz="3700" dirty="0">
                <a:solidFill>
                  <a:srgbClr val="FF0000"/>
                </a:solidFill>
              </a:rPr>
              <a:t>mobilité administrative</a:t>
            </a:r>
          </a:p>
          <a:p>
            <a:pPr marL="0" indent="0" algn="r">
              <a:lnSpc>
                <a:spcPct val="120000"/>
              </a:lnSpc>
              <a:spcBef>
                <a:spcPts val="0"/>
              </a:spcBef>
              <a:buNone/>
            </a:pPr>
            <a:r>
              <a:rPr lang="fr-FR" sz="3700" dirty="0">
                <a:solidFill>
                  <a:srgbClr val="FF0000"/>
                </a:solidFill>
              </a:rPr>
              <a:t>mobilité enseignante</a:t>
            </a:r>
          </a:p>
          <a:p>
            <a:pPr marL="0" indent="0" algn="r">
              <a:lnSpc>
                <a:spcPct val="120000"/>
              </a:lnSpc>
              <a:spcBef>
                <a:spcPts val="0"/>
              </a:spcBef>
              <a:buNone/>
            </a:pPr>
            <a:r>
              <a:rPr lang="fr-FR" sz="3700" dirty="0">
                <a:solidFill>
                  <a:srgbClr val="FF0000"/>
                </a:solidFill>
              </a:rPr>
              <a:t>mobilité de recherche</a:t>
            </a:r>
          </a:p>
          <a:p>
            <a:pPr marL="0" indent="0" algn="r">
              <a:lnSpc>
                <a:spcPct val="120000"/>
              </a:lnSpc>
              <a:spcBef>
                <a:spcPts val="0"/>
              </a:spcBef>
              <a:buNone/>
            </a:pPr>
            <a:r>
              <a:rPr lang="fr-FR" sz="3700" dirty="0">
                <a:solidFill>
                  <a:srgbClr val="FF0000"/>
                </a:solidFill>
              </a:rPr>
              <a:t>mobilité étudiante</a:t>
            </a:r>
          </a:p>
          <a:p>
            <a:pPr algn="r">
              <a:spcBef>
                <a:spcPts val="600"/>
              </a:spcBef>
            </a:pPr>
            <a:r>
              <a:rPr lang="fr-FR" sz="6200" b="1" dirty="0">
                <a:solidFill>
                  <a:srgbClr val="FF0000"/>
                </a:solidFill>
              </a:rPr>
              <a:t>mobile</a:t>
            </a:r>
          </a:p>
          <a:p>
            <a:pPr algn="r"/>
            <a:r>
              <a:rPr lang="fr-FR" sz="6200" b="1" dirty="0">
                <a:solidFill>
                  <a:srgbClr val="FF0000"/>
                </a:solidFill>
              </a:rPr>
              <a:t>accueillante</a:t>
            </a:r>
          </a:p>
          <a:p>
            <a:pPr algn="r"/>
            <a:r>
              <a:rPr lang="fr-FR" sz="6200" b="1"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7" name="Sous-titre 6">
            <a:extLst>
              <a:ext uri="{FF2B5EF4-FFF2-40B4-BE49-F238E27FC236}">
                <a16:creationId xmlns:a16="http://schemas.microsoft.com/office/drawing/2014/main" id="{C555C10D-EAE8-4B3E-B55B-EB0147851BCB}"/>
              </a:ext>
            </a:extLst>
          </p:cNvPr>
          <p:cNvSpPr txBox="1">
            <a:spLocks/>
          </p:cNvSpPr>
          <p:nvPr/>
        </p:nvSpPr>
        <p:spPr>
          <a:xfrm>
            <a:off x="71958" y="1754154"/>
            <a:ext cx="2750804" cy="813609"/>
          </a:xfrm>
          <a:prstGeom prst="rect">
            <a:avLst/>
          </a:prstGeom>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lnSpc>
                <a:spcPct val="100000"/>
              </a:lnSpc>
              <a:spcBef>
                <a:spcPts val="0"/>
              </a:spcBef>
            </a:pPr>
            <a:r>
              <a:rPr lang="fr-FR" sz="2400" b="1" dirty="0">
                <a:solidFill>
                  <a:srgbClr val="FFC000"/>
                </a:solidFill>
                <a:latin typeface="Verdana"/>
              </a:rPr>
              <a:t>    </a:t>
            </a:r>
            <a:r>
              <a:rPr lang="fr-FR" sz="2400" b="1" dirty="0">
                <a:solidFill>
                  <a:schemeClr val="bg1"/>
                </a:solidFill>
                <a:latin typeface="Verdana"/>
              </a:rPr>
              <a:t>DES ZONES</a:t>
            </a:r>
          </a:p>
          <a:p>
            <a:pPr algn="l">
              <a:lnSpc>
                <a:spcPct val="100000"/>
              </a:lnSpc>
              <a:spcBef>
                <a:spcPts val="0"/>
              </a:spcBef>
            </a:pPr>
            <a:r>
              <a:rPr lang="fr-FR" sz="2400" b="1" dirty="0">
                <a:solidFill>
                  <a:schemeClr val="bg1"/>
                </a:solidFill>
                <a:latin typeface="Verdana"/>
              </a:rPr>
              <a:t>PRIORITAIRES</a:t>
            </a:r>
          </a:p>
        </p:txBody>
      </p:sp>
      <p:sp>
        <p:nvSpPr>
          <p:cNvPr id="8" name="Sous-titre 6">
            <a:extLst>
              <a:ext uri="{FF2B5EF4-FFF2-40B4-BE49-F238E27FC236}">
                <a16:creationId xmlns:a16="http://schemas.microsoft.com/office/drawing/2014/main" id="{84BF5239-D402-45F4-B582-99AAE3E80E26}"/>
              </a:ext>
            </a:extLst>
          </p:cNvPr>
          <p:cNvSpPr txBox="1">
            <a:spLocks/>
          </p:cNvSpPr>
          <p:nvPr/>
        </p:nvSpPr>
        <p:spPr>
          <a:xfrm rot="18620886">
            <a:off x="1868386" y="1811472"/>
            <a:ext cx="3540419" cy="114485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1 Z Europe</a:t>
            </a:r>
          </a:p>
          <a:p>
            <a:pPr algn="l">
              <a:lnSpc>
                <a:spcPct val="100000"/>
              </a:lnSpc>
              <a:spcBef>
                <a:spcPts val="0"/>
              </a:spcBef>
            </a:pPr>
            <a:r>
              <a:rPr lang="fr-FR" sz="1200" b="1" dirty="0">
                <a:solidFill>
                  <a:srgbClr val="FFC000"/>
                </a:solidFill>
                <a:latin typeface="Verdana"/>
              </a:rPr>
              <a:t> </a:t>
            </a:r>
            <a:r>
              <a:rPr lang="fr-FR" sz="1200" dirty="0">
                <a:solidFill>
                  <a:srgbClr val="FFC000"/>
                </a:solidFill>
                <a:latin typeface="Verdana"/>
              </a:rPr>
              <a:t>  dont Suisse</a:t>
            </a:r>
          </a:p>
          <a:p>
            <a:pPr algn="l">
              <a:lnSpc>
                <a:spcPct val="100000"/>
              </a:lnSpc>
              <a:spcBef>
                <a:spcPts val="0"/>
              </a:spcBef>
            </a:pPr>
            <a:r>
              <a:rPr lang="fr-FR" sz="1200" dirty="0">
                <a:solidFill>
                  <a:srgbClr val="FFC000"/>
                </a:solidFill>
                <a:latin typeface="Verdana"/>
              </a:rPr>
              <a:t>      dont E du nord</a:t>
            </a:r>
          </a:p>
          <a:p>
            <a:pPr algn="l">
              <a:lnSpc>
                <a:spcPct val="100000"/>
              </a:lnSpc>
              <a:spcBef>
                <a:spcPts val="0"/>
              </a:spcBef>
            </a:pPr>
            <a:r>
              <a:rPr lang="fr-FR" sz="1200" dirty="0">
                <a:solidFill>
                  <a:srgbClr val="FFC000"/>
                </a:solidFill>
                <a:latin typeface="Verdana"/>
              </a:rPr>
              <a:t>        dont E centrale et orientale</a:t>
            </a:r>
          </a:p>
          <a:p>
            <a:pPr algn="l">
              <a:lnSpc>
                <a:spcPct val="100000"/>
              </a:lnSpc>
              <a:spcBef>
                <a:spcPts val="0"/>
              </a:spcBef>
            </a:pPr>
            <a:r>
              <a:rPr lang="fr-FR" sz="1200" dirty="0">
                <a:solidFill>
                  <a:srgbClr val="FFC000"/>
                </a:solidFill>
                <a:latin typeface="Verdana"/>
              </a:rPr>
              <a:t>           dont Balkans et voisins </a:t>
            </a:r>
          </a:p>
          <a:p>
            <a:pPr algn="l">
              <a:lnSpc>
                <a:spcPct val="100000"/>
              </a:lnSpc>
            </a:pPr>
            <a:endParaRPr lang="fr-FR" dirty="0">
              <a:solidFill>
                <a:srgbClr val="FFC000"/>
              </a:solidFill>
              <a:latin typeface="Verdana"/>
            </a:endParaRPr>
          </a:p>
        </p:txBody>
      </p:sp>
      <p:sp>
        <p:nvSpPr>
          <p:cNvPr id="9" name="Sous-titre 6">
            <a:extLst>
              <a:ext uri="{FF2B5EF4-FFF2-40B4-BE49-F238E27FC236}">
                <a16:creationId xmlns:a16="http://schemas.microsoft.com/office/drawing/2014/main" id="{4A5DA83C-3C0F-40D3-AE8A-FCDCF2A96C42}"/>
              </a:ext>
            </a:extLst>
          </p:cNvPr>
          <p:cNvSpPr txBox="1">
            <a:spLocks/>
          </p:cNvSpPr>
          <p:nvPr/>
        </p:nvSpPr>
        <p:spPr>
          <a:xfrm rot="18620886">
            <a:off x="3474905" y="1419666"/>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2 Z </a:t>
            </a:r>
            <a:r>
              <a:rPr lang="fr-FR" sz="2200" b="1" dirty="0" err="1">
                <a:solidFill>
                  <a:srgbClr val="FFC000"/>
                </a:solidFill>
                <a:latin typeface="Verdana"/>
              </a:rPr>
              <a:t>anglo-sax</a:t>
            </a:r>
            <a:r>
              <a:rPr lang="fr-FR" sz="2200" b="1" dirty="0">
                <a:solidFill>
                  <a:srgbClr val="FFC000"/>
                </a:solidFill>
                <a:latin typeface="Verdana"/>
              </a:rPr>
              <a:t>.</a:t>
            </a:r>
          </a:p>
          <a:p>
            <a:pPr algn="l">
              <a:lnSpc>
                <a:spcPct val="100000"/>
              </a:lnSpc>
              <a:spcBef>
                <a:spcPts val="0"/>
              </a:spcBef>
            </a:pPr>
            <a:r>
              <a:rPr lang="fr-FR" sz="1300" b="1" dirty="0">
                <a:solidFill>
                  <a:srgbClr val="FFC000"/>
                </a:solidFill>
                <a:latin typeface="Verdana"/>
              </a:rPr>
              <a:t> </a:t>
            </a:r>
            <a:r>
              <a:rPr lang="fr-FR" sz="1300" dirty="0">
                <a:solidFill>
                  <a:srgbClr val="FFC000"/>
                </a:solidFill>
                <a:latin typeface="Verdana"/>
              </a:rPr>
              <a:t>  </a:t>
            </a:r>
            <a:r>
              <a:rPr lang="fr-FR" sz="1200" dirty="0">
                <a:solidFill>
                  <a:srgbClr val="FFC000"/>
                </a:solidFill>
                <a:latin typeface="Verdana"/>
              </a:rPr>
              <a:t>dont Royaume-Uni, Irlande</a:t>
            </a:r>
          </a:p>
          <a:p>
            <a:pPr algn="l">
              <a:lnSpc>
                <a:spcPct val="100000"/>
              </a:lnSpc>
              <a:spcBef>
                <a:spcPts val="0"/>
              </a:spcBef>
            </a:pPr>
            <a:r>
              <a:rPr lang="fr-FR" sz="1200" dirty="0">
                <a:solidFill>
                  <a:srgbClr val="FFC000"/>
                </a:solidFill>
                <a:latin typeface="Verdana"/>
              </a:rPr>
              <a:t>      dont Etats-Unis et Canada</a:t>
            </a:r>
          </a:p>
          <a:p>
            <a:pPr algn="l">
              <a:lnSpc>
                <a:spcPct val="100000"/>
              </a:lnSpc>
              <a:spcBef>
                <a:spcPts val="0"/>
              </a:spcBef>
            </a:pPr>
            <a:r>
              <a:rPr lang="fr-FR" sz="1200" dirty="0">
                <a:solidFill>
                  <a:srgbClr val="FFC000"/>
                </a:solidFill>
                <a:latin typeface="Verdana"/>
              </a:rPr>
              <a:t>         dont Australie et </a:t>
            </a:r>
            <a:r>
              <a:rPr lang="fr-FR" sz="1200" dirty="0" err="1">
                <a:solidFill>
                  <a:srgbClr val="FFC000"/>
                </a:solidFill>
                <a:latin typeface="Verdana"/>
              </a:rPr>
              <a:t>N.Zélande</a:t>
            </a: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sp>
        <p:nvSpPr>
          <p:cNvPr id="10" name="Sous-titre 6">
            <a:extLst>
              <a:ext uri="{FF2B5EF4-FFF2-40B4-BE49-F238E27FC236}">
                <a16:creationId xmlns:a16="http://schemas.microsoft.com/office/drawing/2014/main" id="{78A5F367-17B2-4553-AC76-7EFBB129EF11}"/>
              </a:ext>
            </a:extLst>
          </p:cNvPr>
          <p:cNvSpPr txBox="1">
            <a:spLocks/>
          </p:cNvSpPr>
          <p:nvPr/>
        </p:nvSpPr>
        <p:spPr>
          <a:xfrm rot="18620886">
            <a:off x="4835456" y="1422568"/>
            <a:ext cx="4162066" cy="1755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3 Z </a:t>
            </a:r>
            <a:r>
              <a:rPr lang="fr-FR" sz="2200" b="1" dirty="0" err="1">
                <a:solidFill>
                  <a:srgbClr val="FFC000"/>
                </a:solidFill>
                <a:latin typeface="Verdana"/>
              </a:rPr>
              <a:t>dévelop</a:t>
            </a:r>
            <a:r>
              <a:rPr lang="fr-FR" sz="2200" b="1" dirty="0">
                <a:solidFill>
                  <a:srgbClr val="FFC000"/>
                </a:solidFill>
                <a:latin typeface="Verdana"/>
              </a:rPr>
              <a:t>.</a:t>
            </a:r>
          </a:p>
          <a:p>
            <a:pPr algn="l">
              <a:lnSpc>
                <a:spcPct val="100000"/>
              </a:lnSpc>
              <a:spcBef>
                <a:spcPts val="0"/>
              </a:spcBef>
            </a:pPr>
            <a:r>
              <a:rPr lang="fr-FR" sz="1200" dirty="0">
                <a:solidFill>
                  <a:srgbClr val="FFC000"/>
                </a:solidFill>
                <a:latin typeface="Verdana"/>
              </a:rPr>
              <a:t>   dont Asie Sud et Est</a:t>
            </a:r>
          </a:p>
          <a:p>
            <a:pPr algn="l">
              <a:lnSpc>
                <a:spcPct val="100000"/>
              </a:lnSpc>
              <a:spcBef>
                <a:spcPts val="0"/>
              </a:spcBef>
            </a:pPr>
            <a:r>
              <a:rPr lang="fr-FR" sz="1200" dirty="0">
                <a:solidFill>
                  <a:srgbClr val="FFC000"/>
                </a:solidFill>
                <a:latin typeface="Verdana"/>
              </a:rPr>
              <a:t>      dont Proche et M-Orient</a:t>
            </a:r>
          </a:p>
          <a:p>
            <a:pPr algn="l">
              <a:lnSpc>
                <a:spcPct val="100000"/>
              </a:lnSpc>
            </a:pPr>
            <a:endParaRPr lang="fr-FR" dirty="0">
              <a:solidFill>
                <a:srgbClr val="FFC000"/>
              </a:solidFill>
              <a:latin typeface="Verdana"/>
            </a:endParaRPr>
          </a:p>
        </p:txBody>
      </p:sp>
      <p:sp>
        <p:nvSpPr>
          <p:cNvPr id="11" name="Sous-titre 6">
            <a:extLst>
              <a:ext uri="{FF2B5EF4-FFF2-40B4-BE49-F238E27FC236}">
                <a16:creationId xmlns:a16="http://schemas.microsoft.com/office/drawing/2014/main" id="{D46758FC-7415-4951-8266-3E55635A5D11}"/>
              </a:ext>
            </a:extLst>
          </p:cNvPr>
          <p:cNvSpPr txBox="1">
            <a:spLocks/>
          </p:cNvSpPr>
          <p:nvPr/>
        </p:nvSpPr>
        <p:spPr>
          <a:xfrm rot="18620886">
            <a:off x="5527477" y="1602049"/>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4 Z actives</a:t>
            </a:r>
          </a:p>
          <a:p>
            <a:pPr algn="l">
              <a:lnSpc>
                <a:spcPct val="100000"/>
              </a:lnSpc>
              <a:spcBef>
                <a:spcPts val="0"/>
              </a:spcBef>
            </a:pPr>
            <a:r>
              <a:rPr lang="fr-FR" sz="1200" dirty="0">
                <a:solidFill>
                  <a:srgbClr val="FFC000"/>
                </a:solidFill>
                <a:latin typeface="Verdana"/>
              </a:rPr>
              <a:t>   dont Amérique latine</a:t>
            </a:r>
          </a:p>
          <a:p>
            <a:pPr algn="l">
              <a:lnSpc>
                <a:spcPct val="100000"/>
              </a:lnSpc>
              <a:spcBef>
                <a:spcPts val="0"/>
              </a:spcBef>
            </a:pPr>
            <a:r>
              <a:rPr lang="fr-FR" sz="1200" dirty="0">
                <a:solidFill>
                  <a:srgbClr val="FFC000"/>
                </a:solidFill>
                <a:latin typeface="Verdana"/>
              </a:rPr>
              <a:t>       dont Afrique subsaharienne</a:t>
            </a:r>
          </a:p>
          <a:p>
            <a:pPr algn="l">
              <a:lnSpc>
                <a:spcPct val="100000"/>
              </a:lnSpc>
            </a:pPr>
            <a:endParaRPr lang="fr-FR" dirty="0">
              <a:solidFill>
                <a:srgbClr val="FFC000"/>
              </a:solidFill>
              <a:latin typeface="Verdana"/>
            </a:endParaRPr>
          </a:p>
        </p:txBody>
      </p:sp>
      <p:cxnSp>
        <p:nvCxnSpPr>
          <p:cNvPr id="20" name="Connecteur droit 19">
            <a:extLst>
              <a:ext uri="{FF2B5EF4-FFF2-40B4-BE49-F238E27FC236}">
                <a16:creationId xmlns:a16="http://schemas.microsoft.com/office/drawing/2014/main" id="{E7BEB3CB-65A5-4AE7-8EBA-63D994043FD6}"/>
              </a:ext>
            </a:extLst>
          </p:cNvPr>
          <p:cNvCxnSpPr>
            <a:cxnSpLocks/>
          </p:cNvCxnSpPr>
          <p:nvPr/>
        </p:nvCxnSpPr>
        <p:spPr>
          <a:xfrm>
            <a:off x="2006083" y="367505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sp>
        <p:nvSpPr>
          <p:cNvPr id="27" name="Sous-titre 6">
            <a:extLst>
              <a:ext uri="{FF2B5EF4-FFF2-40B4-BE49-F238E27FC236}">
                <a16:creationId xmlns:a16="http://schemas.microsoft.com/office/drawing/2014/main" id="{0BD0D81F-0B0F-4701-AE22-A5D10C37B5BA}"/>
              </a:ext>
            </a:extLst>
          </p:cNvPr>
          <p:cNvSpPr txBox="1">
            <a:spLocks/>
          </p:cNvSpPr>
          <p:nvPr/>
        </p:nvSpPr>
        <p:spPr>
          <a:xfrm rot="18620886">
            <a:off x="6519622" y="1577160"/>
            <a:ext cx="4162066" cy="8728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lnSpc>
                <a:spcPct val="100000"/>
              </a:lnSpc>
              <a:spcBef>
                <a:spcPts val="0"/>
              </a:spcBef>
            </a:pPr>
            <a:r>
              <a:rPr lang="fr-FR" sz="2200" b="1" dirty="0">
                <a:solidFill>
                  <a:srgbClr val="FFC000"/>
                </a:solidFill>
                <a:latin typeface="Verdana"/>
              </a:rPr>
              <a:t>5 autres pays</a:t>
            </a:r>
          </a:p>
          <a:p>
            <a:pPr algn="l">
              <a:lnSpc>
                <a:spcPct val="120000"/>
              </a:lnSpc>
              <a:spcBef>
                <a:spcPts val="0"/>
              </a:spcBef>
            </a:pPr>
            <a:endParaRPr lang="fr-FR" sz="1200" dirty="0">
              <a:solidFill>
                <a:srgbClr val="FFC000"/>
              </a:solidFill>
              <a:latin typeface="Verdana"/>
            </a:endParaRPr>
          </a:p>
          <a:p>
            <a:pPr algn="l">
              <a:lnSpc>
                <a:spcPct val="100000"/>
              </a:lnSpc>
            </a:pPr>
            <a:endParaRPr lang="fr-FR" dirty="0">
              <a:solidFill>
                <a:srgbClr val="FFC000"/>
              </a:solidFill>
              <a:latin typeface="Verdana"/>
            </a:endParaRPr>
          </a:p>
        </p:txBody>
      </p:sp>
      <p:cxnSp>
        <p:nvCxnSpPr>
          <p:cNvPr id="31" name="Connecteur droit 30">
            <a:extLst>
              <a:ext uri="{FF2B5EF4-FFF2-40B4-BE49-F238E27FC236}">
                <a16:creationId xmlns:a16="http://schemas.microsoft.com/office/drawing/2014/main" id="{A5CFBD8B-1A55-4DA2-BED1-25D495F3F0B8}"/>
              </a:ext>
            </a:extLst>
          </p:cNvPr>
          <p:cNvCxnSpPr>
            <a:cxnSpLocks/>
          </p:cNvCxnSpPr>
          <p:nvPr/>
        </p:nvCxnSpPr>
        <p:spPr>
          <a:xfrm>
            <a:off x="2009187" y="3976747"/>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2" name="Connecteur droit 31">
            <a:extLst>
              <a:ext uri="{FF2B5EF4-FFF2-40B4-BE49-F238E27FC236}">
                <a16:creationId xmlns:a16="http://schemas.microsoft.com/office/drawing/2014/main" id="{A063529F-7E54-4A88-B44A-FF467CB31766}"/>
              </a:ext>
            </a:extLst>
          </p:cNvPr>
          <p:cNvCxnSpPr>
            <a:cxnSpLocks/>
          </p:cNvCxnSpPr>
          <p:nvPr/>
        </p:nvCxnSpPr>
        <p:spPr>
          <a:xfrm>
            <a:off x="2009187" y="425977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3" name="Connecteur droit 32">
            <a:extLst>
              <a:ext uri="{FF2B5EF4-FFF2-40B4-BE49-F238E27FC236}">
                <a16:creationId xmlns:a16="http://schemas.microsoft.com/office/drawing/2014/main" id="{FDD2F3E7-0523-4702-BA59-D6424BEA91C8}"/>
              </a:ext>
            </a:extLst>
          </p:cNvPr>
          <p:cNvCxnSpPr>
            <a:cxnSpLocks/>
          </p:cNvCxnSpPr>
          <p:nvPr/>
        </p:nvCxnSpPr>
        <p:spPr>
          <a:xfrm>
            <a:off x="2009187" y="454280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4" name="Connecteur droit 33">
            <a:extLst>
              <a:ext uri="{FF2B5EF4-FFF2-40B4-BE49-F238E27FC236}">
                <a16:creationId xmlns:a16="http://schemas.microsoft.com/office/drawing/2014/main" id="{BC0366AA-26A8-4D4C-A83B-6CC316312879}"/>
              </a:ext>
            </a:extLst>
          </p:cNvPr>
          <p:cNvCxnSpPr>
            <a:cxnSpLocks/>
          </p:cNvCxnSpPr>
          <p:nvPr/>
        </p:nvCxnSpPr>
        <p:spPr>
          <a:xfrm>
            <a:off x="2009187" y="4853824"/>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35" name="Connecteur droit 34">
            <a:extLst>
              <a:ext uri="{FF2B5EF4-FFF2-40B4-BE49-F238E27FC236}">
                <a16:creationId xmlns:a16="http://schemas.microsoft.com/office/drawing/2014/main" id="{2ACE7D66-B286-4242-8CD4-EC28D15AB5D2}"/>
              </a:ext>
            </a:extLst>
          </p:cNvPr>
          <p:cNvCxnSpPr>
            <a:cxnSpLocks/>
          </p:cNvCxnSpPr>
          <p:nvPr/>
        </p:nvCxnSpPr>
        <p:spPr>
          <a:xfrm>
            <a:off x="2002806" y="546342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6" name="Connecteur droit 35">
            <a:extLst>
              <a:ext uri="{FF2B5EF4-FFF2-40B4-BE49-F238E27FC236}">
                <a16:creationId xmlns:a16="http://schemas.microsoft.com/office/drawing/2014/main" id="{70596CA9-24A3-4879-B873-20F9A0CA9202}"/>
              </a:ext>
            </a:extLst>
          </p:cNvPr>
          <p:cNvCxnSpPr>
            <a:cxnSpLocks/>
          </p:cNvCxnSpPr>
          <p:nvPr/>
        </p:nvCxnSpPr>
        <p:spPr>
          <a:xfrm>
            <a:off x="2009187" y="5587833"/>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7" name="Connecteur droit 36">
            <a:extLst>
              <a:ext uri="{FF2B5EF4-FFF2-40B4-BE49-F238E27FC236}">
                <a16:creationId xmlns:a16="http://schemas.microsoft.com/office/drawing/2014/main" id="{D278FBDA-6EAB-475B-99BA-D2F40561B4A2}"/>
              </a:ext>
            </a:extLst>
          </p:cNvPr>
          <p:cNvCxnSpPr>
            <a:cxnSpLocks/>
          </p:cNvCxnSpPr>
          <p:nvPr/>
        </p:nvCxnSpPr>
        <p:spPr>
          <a:xfrm>
            <a:off x="2009187" y="5730902"/>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8" name="Connecteur droit 37">
            <a:extLst>
              <a:ext uri="{FF2B5EF4-FFF2-40B4-BE49-F238E27FC236}">
                <a16:creationId xmlns:a16="http://schemas.microsoft.com/office/drawing/2014/main" id="{5E455CAF-4FAB-4833-A689-B4BE634CAC9C}"/>
              </a:ext>
            </a:extLst>
          </p:cNvPr>
          <p:cNvCxnSpPr>
            <a:cxnSpLocks/>
          </p:cNvCxnSpPr>
          <p:nvPr/>
        </p:nvCxnSpPr>
        <p:spPr>
          <a:xfrm>
            <a:off x="2009187" y="5861875"/>
            <a:ext cx="5603400"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9" name="Connecteur droit 38">
            <a:extLst>
              <a:ext uri="{FF2B5EF4-FFF2-40B4-BE49-F238E27FC236}">
                <a16:creationId xmlns:a16="http://schemas.microsoft.com/office/drawing/2014/main" id="{5C27AC94-C9B5-4265-BB42-8C9F12FF5A13}"/>
              </a:ext>
            </a:extLst>
          </p:cNvPr>
          <p:cNvCxnSpPr>
            <a:cxnSpLocks/>
          </p:cNvCxnSpPr>
          <p:nvPr/>
        </p:nvCxnSpPr>
        <p:spPr>
          <a:xfrm>
            <a:off x="2009187" y="513996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0" name="Connecteur droit 39">
            <a:extLst>
              <a:ext uri="{FF2B5EF4-FFF2-40B4-BE49-F238E27FC236}">
                <a16:creationId xmlns:a16="http://schemas.microsoft.com/office/drawing/2014/main" id="{617A4ECB-4D41-4812-BD15-E3049BDCC62F}"/>
              </a:ext>
            </a:extLst>
          </p:cNvPr>
          <p:cNvCxnSpPr>
            <a:cxnSpLocks/>
          </p:cNvCxnSpPr>
          <p:nvPr/>
        </p:nvCxnSpPr>
        <p:spPr>
          <a:xfrm>
            <a:off x="2009187" y="6072370"/>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1" name="Connecteur droit 40">
            <a:extLst>
              <a:ext uri="{FF2B5EF4-FFF2-40B4-BE49-F238E27FC236}">
                <a16:creationId xmlns:a16="http://schemas.microsoft.com/office/drawing/2014/main" id="{BF485A57-FA7B-4FF1-B152-F0176570F6FE}"/>
              </a:ext>
            </a:extLst>
          </p:cNvPr>
          <p:cNvCxnSpPr>
            <a:cxnSpLocks/>
          </p:cNvCxnSpPr>
          <p:nvPr/>
        </p:nvCxnSpPr>
        <p:spPr>
          <a:xfrm>
            <a:off x="2002806" y="6368495"/>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2" name="Connecteur droit 41">
            <a:extLst>
              <a:ext uri="{FF2B5EF4-FFF2-40B4-BE49-F238E27FC236}">
                <a16:creationId xmlns:a16="http://schemas.microsoft.com/office/drawing/2014/main" id="{707DC9E2-24B9-4AF9-B85A-CF8136B204B0}"/>
              </a:ext>
            </a:extLst>
          </p:cNvPr>
          <p:cNvCxnSpPr>
            <a:cxnSpLocks/>
          </p:cNvCxnSpPr>
          <p:nvPr/>
        </p:nvCxnSpPr>
        <p:spPr>
          <a:xfrm>
            <a:off x="2002806" y="6660853"/>
            <a:ext cx="5603400"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43" name="Connecteur droit 42">
            <a:extLst>
              <a:ext uri="{FF2B5EF4-FFF2-40B4-BE49-F238E27FC236}">
                <a16:creationId xmlns:a16="http://schemas.microsoft.com/office/drawing/2014/main" id="{5E4B3B02-EA55-4CDD-9454-44406320FE2F}"/>
              </a:ext>
            </a:extLst>
          </p:cNvPr>
          <p:cNvCxnSpPr/>
          <p:nvPr/>
        </p:nvCxnSpPr>
        <p:spPr>
          <a:xfrm>
            <a:off x="2819919"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4" name="Connecteur droit 43">
            <a:extLst>
              <a:ext uri="{FF2B5EF4-FFF2-40B4-BE49-F238E27FC236}">
                <a16:creationId xmlns:a16="http://schemas.microsoft.com/office/drawing/2014/main" id="{4E6A839A-632B-46F8-81BA-3B7E280CF032}"/>
              </a:ext>
            </a:extLst>
          </p:cNvPr>
          <p:cNvCxnSpPr/>
          <p:nvPr/>
        </p:nvCxnSpPr>
        <p:spPr>
          <a:xfrm>
            <a:off x="3035388"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5" name="Connecteur droit 44">
            <a:extLst>
              <a:ext uri="{FF2B5EF4-FFF2-40B4-BE49-F238E27FC236}">
                <a16:creationId xmlns:a16="http://schemas.microsoft.com/office/drawing/2014/main" id="{A3186FD4-E8CC-4F3B-A0C6-EFBEEADE5FC5}"/>
              </a:ext>
            </a:extLst>
          </p:cNvPr>
          <p:cNvCxnSpPr/>
          <p:nvPr/>
        </p:nvCxnSpPr>
        <p:spPr>
          <a:xfrm>
            <a:off x="5735045"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6" name="Connecteur droit 45">
            <a:extLst>
              <a:ext uri="{FF2B5EF4-FFF2-40B4-BE49-F238E27FC236}">
                <a16:creationId xmlns:a16="http://schemas.microsoft.com/office/drawing/2014/main" id="{F6EE4CA7-C72C-4776-8E22-38EBDCD13AE3}"/>
              </a:ext>
            </a:extLst>
          </p:cNvPr>
          <p:cNvCxnSpPr/>
          <p:nvPr/>
        </p:nvCxnSpPr>
        <p:spPr>
          <a:xfrm>
            <a:off x="5486228" y="3571509"/>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8" name="Connecteur droit 47">
            <a:extLst>
              <a:ext uri="{FF2B5EF4-FFF2-40B4-BE49-F238E27FC236}">
                <a16:creationId xmlns:a16="http://schemas.microsoft.com/office/drawing/2014/main" id="{6B9E7780-A9C7-445C-8A54-0FFC127B15D8}"/>
              </a:ext>
            </a:extLst>
          </p:cNvPr>
          <p:cNvCxnSpPr/>
          <p:nvPr/>
        </p:nvCxnSpPr>
        <p:spPr>
          <a:xfrm>
            <a:off x="4615371"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9" name="Connecteur droit 48">
            <a:extLst>
              <a:ext uri="{FF2B5EF4-FFF2-40B4-BE49-F238E27FC236}">
                <a16:creationId xmlns:a16="http://schemas.microsoft.com/office/drawing/2014/main" id="{0548D637-1041-40B2-9F9B-C33017432991}"/>
              </a:ext>
            </a:extLst>
          </p:cNvPr>
          <p:cNvCxnSpPr/>
          <p:nvPr/>
        </p:nvCxnSpPr>
        <p:spPr>
          <a:xfrm>
            <a:off x="4375886"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0" name="Connecteur droit 49">
            <a:extLst>
              <a:ext uri="{FF2B5EF4-FFF2-40B4-BE49-F238E27FC236}">
                <a16:creationId xmlns:a16="http://schemas.microsoft.com/office/drawing/2014/main" id="{925FDAAE-7AB3-4CA0-9C4F-8C78FCBD360F}"/>
              </a:ext>
            </a:extLst>
          </p:cNvPr>
          <p:cNvCxnSpPr/>
          <p:nvPr/>
        </p:nvCxnSpPr>
        <p:spPr>
          <a:xfrm>
            <a:off x="4136401" y="3557803"/>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1" name="Connecteur droit 50">
            <a:extLst>
              <a:ext uri="{FF2B5EF4-FFF2-40B4-BE49-F238E27FC236}">
                <a16:creationId xmlns:a16="http://schemas.microsoft.com/office/drawing/2014/main" id="{F26F2F6C-37C7-41E2-A9C2-11D7BF7F7898}"/>
              </a:ext>
            </a:extLst>
          </p:cNvPr>
          <p:cNvCxnSpPr/>
          <p:nvPr/>
        </p:nvCxnSpPr>
        <p:spPr>
          <a:xfrm>
            <a:off x="6511402"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2" name="Connecteur droit 51">
            <a:extLst>
              <a:ext uri="{FF2B5EF4-FFF2-40B4-BE49-F238E27FC236}">
                <a16:creationId xmlns:a16="http://schemas.microsoft.com/office/drawing/2014/main" id="{38BC643D-FCBC-4877-8786-A62D3938EB66}"/>
              </a:ext>
            </a:extLst>
          </p:cNvPr>
          <p:cNvCxnSpPr/>
          <p:nvPr/>
        </p:nvCxnSpPr>
        <p:spPr>
          <a:xfrm>
            <a:off x="6783182" y="3560901"/>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3" name="Connecteur droit 52">
            <a:extLst>
              <a:ext uri="{FF2B5EF4-FFF2-40B4-BE49-F238E27FC236}">
                <a16:creationId xmlns:a16="http://schemas.microsoft.com/office/drawing/2014/main" id="{BE0DFABC-25DD-456C-84EF-58859EDB6EBD}"/>
              </a:ext>
            </a:extLst>
          </p:cNvPr>
          <p:cNvCxnSpPr/>
          <p:nvPr/>
        </p:nvCxnSpPr>
        <p:spPr>
          <a:xfrm>
            <a:off x="3856311"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4" name="Connecteur droit 53">
            <a:extLst>
              <a:ext uri="{FF2B5EF4-FFF2-40B4-BE49-F238E27FC236}">
                <a16:creationId xmlns:a16="http://schemas.microsoft.com/office/drawing/2014/main" id="{56DC8930-E691-4934-9798-E2FB3F2E216D}"/>
              </a:ext>
            </a:extLst>
          </p:cNvPr>
          <p:cNvCxnSpPr/>
          <p:nvPr/>
        </p:nvCxnSpPr>
        <p:spPr>
          <a:xfrm>
            <a:off x="5198999" y="3557803"/>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5" name="Connecteur droit 54">
            <a:extLst>
              <a:ext uri="{FF2B5EF4-FFF2-40B4-BE49-F238E27FC236}">
                <a16:creationId xmlns:a16="http://schemas.microsoft.com/office/drawing/2014/main" id="{4D574A7A-68BF-4351-8D11-B91124F1C84E}"/>
              </a:ext>
            </a:extLst>
          </p:cNvPr>
          <p:cNvCxnSpPr/>
          <p:nvPr/>
        </p:nvCxnSpPr>
        <p:spPr>
          <a:xfrm>
            <a:off x="6288660" y="3562178"/>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6" name="Connecteur droit 55">
            <a:extLst>
              <a:ext uri="{FF2B5EF4-FFF2-40B4-BE49-F238E27FC236}">
                <a16:creationId xmlns:a16="http://schemas.microsoft.com/office/drawing/2014/main" id="{DCCB3546-35FA-4297-BF57-A855CEF2C9E3}"/>
              </a:ext>
            </a:extLst>
          </p:cNvPr>
          <p:cNvCxnSpPr/>
          <p:nvPr/>
        </p:nvCxnSpPr>
        <p:spPr>
          <a:xfrm>
            <a:off x="7243495" y="3571509"/>
            <a:ext cx="0" cy="3213538"/>
          </a:xfrm>
          <a:prstGeom prst="line">
            <a:avLst/>
          </a:prstGeom>
        </p:spPr>
        <p:style>
          <a:lnRef idx="1">
            <a:schemeClr val="accent4"/>
          </a:lnRef>
          <a:fillRef idx="0">
            <a:schemeClr val="accent4"/>
          </a:fillRef>
          <a:effectRef idx="0">
            <a:schemeClr val="accent4"/>
          </a:effectRef>
          <a:fontRef idx="minor">
            <a:schemeClr val="tx1"/>
          </a:fontRef>
        </p:style>
      </p:cxnSp>
      <p:cxnSp>
        <p:nvCxnSpPr>
          <p:cNvPr id="57" name="Connecteur droit 56">
            <a:extLst>
              <a:ext uri="{FF2B5EF4-FFF2-40B4-BE49-F238E27FC236}">
                <a16:creationId xmlns:a16="http://schemas.microsoft.com/office/drawing/2014/main" id="{79FDA6E1-3AAE-4015-948C-C6D404859965}"/>
              </a:ext>
            </a:extLst>
          </p:cNvPr>
          <p:cNvCxnSpPr/>
          <p:nvPr/>
        </p:nvCxnSpPr>
        <p:spPr>
          <a:xfrm>
            <a:off x="2608425" y="3562178"/>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Cercle : creux 2">
            <a:extLst>
              <a:ext uri="{FF2B5EF4-FFF2-40B4-BE49-F238E27FC236}">
                <a16:creationId xmlns:a16="http://schemas.microsoft.com/office/drawing/2014/main" id="{E2BEDDF8-D6EE-4C4A-A2D1-0EDCF28FB7DF}"/>
              </a:ext>
            </a:extLst>
          </p:cNvPr>
          <p:cNvSpPr/>
          <p:nvPr/>
        </p:nvSpPr>
        <p:spPr>
          <a:xfrm>
            <a:off x="8966718" y="276185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4" name="Organigramme : Connecteur 3">
            <a:extLst>
              <a:ext uri="{FF2B5EF4-FFF2-40B4-BE49-F238E27FC236}">
                <a16:creationId xmlns:a16="http://schemas.microsoft.com/office/drawing/2014/main" id="{A4583940-26B7-4ED6-A4C1-4453AC8111DA}"/>
              </a:ext>
            </a:extLst>
          </p:cNvPr>
          <p:cNvSpPr/>
          <p:nvPr/>
        </p:nvSpPr>
        <p:spPr>
          <a:xfrm>
            <a:off x="8961894" y="246327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2" name="ZoneTexte 11">
            <a:extLst>
              <a:ext uri="{FF2B5EF4-FFF2-40B4-BE49-F238E27FC236}">
                <a16:creationId xmlns:a16="http://schemas.microsoft.com/office/drawing/2014/main" id="{847D5ABC-9379-4115-8EF9-A929BB4883B8}"/>
              </a:ext>
            </a:extLst>
          </p:cNvPr>
          <p:cNvSpPr txBox="1"/>
          <p:nvPr/>
        </p:nvSpPr>
        <p:spPr>
          <a:xfrm>
            <a:off x="9162661" y="1718680"/>
            <a:ext cx="2110084" cy="707886"/>
          </a:xfrm>
          <a:prstGeom prst="rect">
            <a:avLst/>
          </a:prstGeom>
          <a:noFill/>
        </p:spPr>
        <p:txBody>
          <a:bodyPr wrap="square" rtlCol="0">
            <a:spAutoFit/>
          </a:bodyPr>
          <a:lstStyle/>
          <a:p>
            <a:r>
              <a:rPr lang="fr-FR" sz="4000" b="1" dirty="0">
                <a:solidFill>
                  <a:schemeClr val="accent6"/>
                </a:solidFill>
                <a:latin typeface="Verdana" panose="020B0604030504040204" pitchFamily="34" charset="0"/>
                <a:ea typeface="Verdana" panose="020B0604030504040204" pitchFamily="34" charset="0"/>
              </a:rPr>
              <a:t>2030</a:t>
            </a:r>
          </a:p>
        </p:txBody>
      </p:sp>
      <p:sp>
        <p:nvSpPr>
          <p:cNvPr id="13" name="ZoneTexte 12">
            <a:extLst>
              <a:ext uri="{FF2B5EF4-FFF2-40B4-BE49-F238E27FC236}">
                <a16:creationId xmlns:a16="http://schemas.microsoft.com/office/drawing/2014/main" id="{FC0596D2-5870-4E75-B4E2-1BA3DD00B679}"/>
              </a:ext>
            </a:extLst>
          </p:cNvPr>
          <p:cNvSpPr txBox="1"/>
          <p:nvPr/>
        </p:nvSpPr>
        <p:spPr>
          <a:xfrm>
            <a:off x="9246631" y="2468483"/>
            <a:ext cx="2930183" cy="307777"/>
          </a:xfrm>
          <a:prstGeom prst="rect">
            <a:avLst/>
          </a:prstGeom>
          <a:noFill/>
        </p:spPr>
        <p:txBody>
          <a:bodyPr wrap="square" rtlCol="0">
            <a:spAutoFit/>
          </a:bodyPr>
          <a:lstStyle/>
          <a:p>
            <a:r>
              <a:rPr lang="fr-FR" sz="1400" b="1" dirty="0">
                <a:solidFill>
                  <a:schemeClr val="accent6"/>
                </a:solidFill>
                <a:latin typeface="Verdana" panose="020B0604030504040204" pitchFamily="34" charset="0"/>
                <a:ea typeface="Verdana" panose="020B0604030504040204" pitchFamily="34" charset="0"/>
              </a:rPr>
              <a:t>Objectif atteint</a:t>
            </a:r>
          </a:p>
        </p:txBody>
      </p:sp>
      <p:sp>
        <p:nvSpPr>
          <p:cNvPr id="59" name="ZoneTexte 58">
            <a:extLst>
              <a:ext uri="{FF2B5EF4-FFF2-40B4-BE49-F238E27FC236}">
                <a16:creationId xmlns:a16="http://schemas.microsoft.com/office/drawing/2014/main" id="{AC93E11C-5E9D-4566-A5AE-0DDA041B7074}"/>
              </a:ext>
            </a:extLst>
          </p:cNvPr>
          <p:cNvSpPr txBox="1"/>
          <p:nvPr/>
        </p:nvSpPr>
        <p:spPr>
          <a:xfrm>
            <a:off x="9249741" y="2742186"/>
            <a:ext cx="2930183" cy="307777"/>
          </a:xfrm>
          <a:prstGeom prst="rect">
            <a:avLst/>
          </a:prstGeom>
          <a:noFill/>
        </p:spPr>
        <p:txBody>
          <a:bodyPr wrap="square" rtlCol="0">
            <a:spAutoFit/>
          </a:bodyPr>
          <a:lstStyle/>
          <a:p>
            <a:r>
              <a:rPr lang="fr-FR" sz="1400" dirty="0">
                <a:solidFill>
                  <a:schemeClr val="accent6"/>
                </a:solidFill>
                <a:latin typeface="Verdana" panose="020B0604030504040204" pitchFamily="34" charset="0"/>
                <a:ea typeface="Verdana" panose="020B0604030504040204" pitchFamily="34" charset="0"/>
              </a:rPr>
              <a:t>Objectif partiellement atteint</a:t>
            </a:r>
          </a:p>
        </p:txBody>
      </p:sp>
      <p:sp>
        <p:nvSpPr>
          <p:cNvPr id="67" name="Organigramme : Connecteur 66">
            <a:extLst>
              <a:ext uri="{FF2B5EF4-FFF2-40B4-BE49-F238E27FC236}">
                <a16:creationId xmlns:a16="http://schemas.microsoft.com/office/drawing/2014/main" id="{DA3D0676-A131-4067-8F98-7EAE607B241E}"/>
              </a:ext>
            </a:extLst>
          </p:cNvPr>
          <p:cNvSpPr/>
          <p:nvPr/>
        </p:nvSpPr>
        <p:spPr>
          <a:xfrm>
            <a:off x="2237428" y="56064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0" name="Organigramme : Connecteur 69">
            <a:extLst>
              <a:ext uri="{FF2B5EF4-FFF2-40B4-BE49-F238E27FC236}">
                <a16:creationId xmlns:a16="http://schemas.microsoft.com/office/drawing/2014/main" id="{B1BF874A-F512-40FA-8B7C-D253F592949C}"/>
              </a:ext>
            </a:extLst>
          </p:cNvPr>
          <p:cNvSpPr/>
          <p:nvPr/>
        </p:nvSpPr>
        <p:spPr>
          <a:xfrm>
            <a:off x="2237425" y="576511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2" name="Cercle : creux 71">
            <a:extLst>
              <a:ext uri="{FF2B5EF4-FFF2-40B4-BE49-F238E27FC236}">
                <a16:creationId xmlns:a16="http://schemas.microsoft.com/office/drawing/2014/main" id="{C7B5DDF2-19C1-4577-82E3-60EA038B6C99}"/>
              </a:ext>
            </a:extLst>
          </p:cNvPr>
          <p:cNvSpPr/>
          <p:nvPr/>
        </p:nvSpPr>
        <p:spPr>
          <a:xfrm>
            <a:off x="2933568" y="549784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7" name="Cercle : creux 86">
            <a:extLst>
              <a:ext uri="{FF2B5EF4-FFF2-40B4-BE49-F238E27FC236}">
                <a16:creationId xmlns:a16="http://schemas.microsoft.com/office/drawing/2014/main" id="{AD72A951-FA3A-4921-95BA-B21189DB257F}"/>
              </a:ext>
            </a:extLst>
          </p:cNvPr>
          <p:cNvSpPr/>
          <p:nvPr/>
        </p:nvSpPr>
        <p:spPr>
          <a:xfrm>
            <a:off x="2192692" y="353630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8" name="Cercle : creux 87">
            <a:extLst>
              <a:ext uri="{FF2B5EF4-FFF2-40B4-BE49-F238E27FC236}">
                <a16:creationId xmlns:a16="http://schemas.microsoft.com/office/drawing/2014/main" id="{5432F9C4-0575-468A-A32C-EF55DAC4F4FB}"/>
              </a:ext>
            </a:extLst>
          </p:cNvPr>
          <p:cNvSpPr/>
          <p:nvPr/>
        </p:nvSpPr>
        <p:spPr>
          <a:xfrm>
            <a:off x="2195812" y="38379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89" name="Cercle : creux 88">
            <a:extLst>
              <a:ext uri="{FF2B5EF4-FFF2-40B4-BE49-F238E27FC236}">
                <a16:creationId xmlns:a16="http://schemas.microsoft.com/office/drawing/2014/main" id="{7495104C-CB7D-4B13-B176-FA3AAB709098}"/>
              </a:ext>
            </a:extLst>
          </p:cNvPr>
          <p:cNvSpPr/>
          <p:nvPr/>
        </p:nvSpPr>
        <p:spPr>
          <a:xfrm>
            <a:off x="2198916" y="4998101"/>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2" name="Organigramme : Connecteur 91">
            <a:extLst>
              <a:ext uri="{FF2B5EF4-FFF2-40B4-BE49-F238E27FC236}">
                <a16:creationId xmlns:a16="http://schemas.microsoft.com/office/drawing/2014/main" id="{F233039C-39F7-459E-831E-BB2A171617A0}"/>
              </a:ext>
            </a:extLst>
          </p:cNvPr>
          <p:cNvSpPr/>
          <p:nvPr/>
        </p:nvSpPr>
        <p:spPr>
          <a:xfrm>
            <a:off x="2187877" y="4114802"/>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3" name="Organigramme : Connecteur 92">
            <a:extLst>
              <a:ext uri="{FF2B5EF4-FFF2-40B4-BE49-F238E27FC236}">
                <a16:creationId xmlns:a16="http://schemas.microsoft.com/office/drawing/2014/main" id="{6CDD2771-22F6-4FA8-8E7E-E934CE73F553}"/>
              </a:ext>
            </a:extLst>
          </p:cNvPr>
          <p:cNvSpPr/>
          <p:nvPr/>
        </p:nvSpPr>
        <p:spPr>
          <a:xfrm>
            <a:off x="2190983" y="440714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8" name="Organigramme : Connecteur 97">
            <a:extLst>
              <a:ext uri="{FF2B5EF4-FFF2-40B4-BE49-F238E27FC236}">
                <a16:creationId xmlns:a16="http://schemas.microsoft.com/office/drawing/2014/main" id="{319ED269-F2A6-4D27-8B6D-5AD8334E2C7B}"/>
              </a:ext>
            </a:extLst>
          </p:cNvPr>
          <p:cNvSpPr/>
          <p:nvPr/>
        </p:nvSpPr>
        <p:spPr>
          <a:xfrm>
            <a:off x="4015780" y="596225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1" name="Organigramme : Connecteur 100">
            <a:extLst>
              <a:ext uri="{FF2B5EF4-FFF2-40B4-BE49-F238E27FC236}">
                <a16:creationId xmlns:a16="http://schemas.microsoft.com/office/drawing/2014/main" id="{ED086454-0E55-417B-A313-3C43DCCB8B8A}"/>
              </a:ext>
            </a:extLst>
          </p:cNvPr>
          <p:cNvSpPr/>
          <p:nvPr/>
        </p:nvSpPr>
        <p:spPr>
          <a:xfrm>
            <a:off x="2934113" y="56127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2" name="Organigramme : Connecteur 101">
            <a:extLst>
              <a:ext uri="{FF2B5EF4-FFF2-40B4-BE49-F238E27FC236}">
                <a16:creationId xmlns:a16="http://schemas.microsoft.com/office/drawing/2014/main" id="{FC4D8ED2-8F41-464B-9E86-722948FD4013}"/>
              </a:ext>
            </a:extLst>
          </p:cNvPr>
          <p:cNvSpPr/>
          <p:nvPr/>
        </p:nvSpPr>
        <p:spPr>
          <a:xfrm>
            <a:off x="2504899" y="550073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5" name="Cercle : creux 104">
            <a:extLst>
              <a:ext uri="{FF2B5EF4-FFF2-40B4-BE49-F238E27FC236}">
                <a16:creationId xmlns:a16="http://schemas.microsoft.com/office/drawing/2014/main" id="{00C87C25-7809-4172-A398-2728BF749017}"/>
              </a:ext>
            </a:extLst>
          </p:cNvPr>
          <p:cNvSpPr/>
          <p:nvPr/>
        </p:nvSpPr>
        <p:spPr>
          <a:xfrm>
            <a:off x="2707064" y="503672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9" name="Cercle : creux 108">
            <a:extLst>
              <a:ext uri="{FF2B5EF4-FFF2-40B4-BE49-F238E27FC236}">
                <a16:creationId xmlns:a16="http://schemas.microsoft.com/office/drawing/2014/main" id="{5ED64FA1-EFBD-4AE0-9861-FFA1CFB6E418}"/>
              </a:ext>
            </a:extLst>
          </p:cNvPr>
          <p:cNvSpPr/>
          <p:nvPr/>
        </p:nvSpPr>
        <p:spPr>
          <a:xfrm>
            <a:off x="3754701" y="536598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99" name="Organigramme : Connecteur 98">
            <a:extLst>
              <a:ext uri="{FF2B5EF4-FFF2-40B4-BE49-F238E27FC236}">
                <a16:creationId xmlns:a16="http://schemas.microsoft.com/office/drawing/2014/main" id="{3E433E2A-44AE-44EB-802E-7AFFD4EA02BD}"/>
              </a:ext>
            </a:extLst>
          </p:cNvPr>
          <p:cNvSpPr/>
          <p:nvPr/>
        </p:nvSpPr>
        <p:spPr>
          <a:xfrm>
            <a:off x="2514231" y="563136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4" name="Cercle : creux 103">
            <a:extLst>
              <a:ext uri="{FF2B5EF4-FFF2-40B4-BE49-F238E27FC236}">
                <a16:creationId xmlns:a16="http://schemas.microsoft.com/office/drawing/2014/main" id="{50414243-53BD-4445-AE51-8757FDD301DE}"/>
              </a:ext>
            </a:extLst>
          </p:cNvPr>
          <p:cNvSpPr/>
          <p:nvPr/>
        </p:nvSpPr>
        <p:spPr>
          <a:xfrm>
            <a:off x="2721803" y="537011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3" name="Organigramme : Connecteur 102">
            <a:extLst>
              <a:ext uri="{FF2B5EF4-FFF2-40B4-BE49-F238E27FC236}">
                <a16:creationId xmlns:a16="http://schemas.microsoft.com/office/drawing/2014/main" id="{D494383E-4944-4A5A-BAAA-BBF8B85B5E61}"/>
              </a:ext>
            </a:extLst>
          </p:cNvPr>
          <p:cNvSpPr/>
          <p:nvPr/>
        </p:nvSpPr>
        <p:spPr>
          <a:xfrm>
            <a:off x="2728839" y="54914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7" name="Organigramme : Connecteur 96">
            <a:extLst>
              <a:ext uri="{FF2B5EF4-FFF2-40B4-BE49-F238E27FC236}">
                <a16:creationId xmlns:a16="http://schemas.microsoft.com/office/drawing/2014/main" id="{F98316FA-EFA1-468B-B8E2-46E16ACB25C2}"/>
              </a:ext>
            </a:extLst>
          </p:cNvPr>
          <p:cNvSpPr/>
          <p:nvPr/>
        </p:nvSpPr>
        <p:spPr>
          <a:xfrm>
            <a:off x="2927898" y="57650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08" name="Cercle : creux 107">
            <a:extLst>
              <a:ext uri="{FF2B5EF4-FFF2-40B4-BE49-F238E27FC236}">
                <a16:creationId xmlns:a16="http://schemas.microsoft.com/office/drawing/2014/main" id="{857357A2-8679-4172-A326-C5A7B3CF9EC7}"/>
              </a:ext>
            </a:extLst>
          </p:cNvPr>
          <p:cNvSpPr/>
          <p:nvPr/>
        </p:nvSpPr>
        <p:spPr>
          <a:xfrm>
            <a:off x="3138562" y="562825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3" name="Cercle : creux 72">
            <a:extLst>
              <a:ext uri="{FF2B5EF4-FFF2-40B4-BE49-F238E27FC236}">
                <a16:creationId xmlns:a16="http://schemas.microsoft.com/office/drawing/2014/main" id="{97AE6101-BDA7-4E6F-BF1D-59F03986C9C2}"/>
              </a:ext>
            </a:extLst>
          </p:cNvPr>
          <p:cNvSpPr/>
          <p:nvPr/>
        </p:nvSpPr>
        <p:spPr>
          <a:xfrm>
            <a:off x="3143874" y="576206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00" name="Organigramme : Connecteur 99">
            <a:extLst>
              <a:ext uri="{FF2B5EF4-FFF2-40B4-BE49-F238E27FC236}">
                <a16:creationId xmlns:a16="http://schemas.microsoft.com/office/drawing/2014/main" id="{77FE41C0-C4AE-4546-B631-39568BBCD4B5}"/>
              </a:ext>
            </a:extLst>
          </p:cNvPr>
          <p:cNvSpPr/>
          <p:nvPr/>
        </p:nvSpPr>
        <p:spPr>
          <a:xfrm>
            <a:off x="2719506" y="562203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6" name="Organigramme : Connecteur 95">
            <a:extLst>
              <a:ext uri="{FF2B5EF4-FFF2-40B4-BE49-F238E27FC236}">
                <a16:creationId xmlns:a16="http://schemas.microsoft.com/office/drawing/2014/main" id="{ACA0F4E7-4E7F-4E74-8DF8-7DB938CCB32E}"/>
              </a:ext>
            </a:extLst>
          </p:cNvPr>
          <p:cNvSpPr/>
          <p:nvPr/>
        </p:nvSpPr>
        <p:spPr>
          <a:xfrm>
            <a:off x="2719508" y="576199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2" name="Organigramme : Connecteur 81">
            <a:extLst>
              <a:ext uri="{FF2B5EF4-FFF2-40B4-BE49-F238E27FC236}">
                <a16:creationId xmlns:a16="http://schemas.microsoft.com/office/drawing/2014/main" id="{272C52D8-72ED-41EE-BA9A-91F2502264A1}"/>
              </a:ext>
            </a:extLst>
          </p:cNvPr>
          <p:cNvSpPr/>
          <p:nvPr/>
        </p:nvSpPr>
        <p:spPr>
          <a:xfrm>
            <a:off x="2194100" y="594047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1" name="Organigramme : Connecteur 80">
            <a:extLst>
              <a:ext uri="{FF2B5EF4-FFF2-40B4-BE49-F238E27FC236}">
                <a16:creationId xmlns:a16="http://schemas.microsoft.com/office/drawing/2014/main" id="{C68B3F4D-0D14-44E2-9919-2C1B588AA38D}"/>
              </a:ext>
            </a:extLst>
          </p:cNvPr>
          <p:cNvSpPr/>
          <p:nvPr/>
        </p:nvSpPr>
        <p:spPr>
          <a:xfrm>
            <a:off x="2200307" y="470574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39" name="Organigramme : Connecteur 138">
            <a:extLst>
              <a:ext uri="{FF2B5EF4-FFF2-40B4-BE49-F238E27FC236}">
                <a16:creationId xmlns:a16="http://schemas.microsoft.com/office/drawing/2014/main" id="{B94F02F4-0496-48B7-A48F-23B5388B9C88}"/>
              </a:ext>
            </a:extLst>
          </p:cNvPr>
          <p:cNvSpPr/>
          <p:nvPr/>
        </p:nvSpPr>
        <p:spPr>
          <a:xfrm>
            <a:off x="3704550" y="411172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0" name="Organigramme : Connecteur 139">
            <a:extLst>
              <a:ext uri="{FF2B5EF4-FFF2-40B4-BE49-F238E27FC236}">
                <a16:creationId xmlns:a16="http://schemas.microsoft.com/office/drawing/2014/main" id="{26B7F548-5AB3-40E8-BC50-CB684AB9E3EE}"/>
              </a:ext>
            </a:extLst>
          </p:cNvPr>
          <p:cNvSpPr/>
          <p:nvPr/>
        </p:nvSpPr>
        <p:spPr>
          <a:xfrm>
            <a:off x="3710553" y="441408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1" name="Organigramme : Connecteur 140">
            <a:extLst>
              <a:ext uri="{FF2B5EF4-FFF2-40B4-BE49-F238E27FC236}">
                <a16:creationId xmlns:a16="http://schemas.microsoft.com/office/drawing/2014/main" id="{B9804FD2-26B1-4509-AF83-3A288E72E4A2}"/>
              </a:ext>
            </a:extLst>
          </p:cNvPr>
          <p:cNvSpPr/>
          <p:nvPr/>
        </p:nvSpPr>
        <p:spPr>
          <a:xfrm>
            <a:off x="3710002" y="471496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2" name="Organigramme : Connecteur 141">
            <a:extLst>
              <a:ext uri="{FF2B5EF4-FFF2-40B4-BE49-F238E27FC236}">
                <a16:creationId xmlns:a16="http://schemas.microsoft.com/office/drawing/2014/main" id="{3AF597D7-5263-4043-A068-CF287CDDD508}"/>
              </a:ext>
            </a:extLst>
          </p:cNvPr>
          <p:cNvSpPr/>
          <p:nvPr/>
        </p:nvSpPr>
        <p:spPr>
          <a:xfrm>
            <a:off x="3715130" y="499810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4" name="Organigramme : Connecteur 143">
            <a:extLst>
              <a:ext uri="{FF2B5EF4-FFF2-40B4-BE49-F238E27FC236}">
                <a16:creationId xmlns:a16="http://schemas.microsoft.com/office/drawing/2014/main" id="{7B975F61-B658-49F9-AF1B-3EFEFE07ED72}"/>
              </a:ext>
            </a:extLst>
          </p:cNvPr>
          <p:cNvSpPr/>
          <p:nvPr/>
        </p:nvSpPr>
        <p:spPr>
          <a:xfrm>
            <a:off x="3712738" y="622721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17" name="Organigramme : Connecteur 116">
            <a:extLst>
              <a:ext uri="{FF2B5EF4-FFF2-40B4-BE49-F238E27FC236}">
                <a16:creationId xmlns:a16="http://schemas.microsoft.com/office/drawing/2014/main" id="{827429DA-D70C-4420-AEE0-449A541A5440}"/>
              </a:ext>
            </a:extLst>
          </p:cNvPr>
          <p:cNvSpPr/>
          <p:nvPr/>
        </p:nvSpPr>
        <p:spPr>
          <a:xfrm>
            <a:off x="3712738" y="6540759"/>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3" name="Organigramme : Connecteur 152">
            <a:extLst>
              <a:ext uri="{FF2B5EF4-FFF2-40B4-BE49-F238E27FC236}">
                <a16:creationId xmlns:a16="http://schemas.microsoft.com/office/drawing/2014/main" id="{DE60B308-8CF0-4262-BD29-E62462935F93}"/>
              </a:ext>
            </a:extLst>
          </p:cNvPr>
          <p:cNvSpPr/>
          <p:nvPr/>
        </p:nvSpPr>
        <p:spPr>
          <a:xfrm>
            <a:off x="4251590" y="596416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6" name="Organigramme : Connecteur 155">
            <a:extLst>
              <a:ext uri="{FF2B5EF4-FFF2-40B4-BE49-F238E27FC236}">
                <a16:creationId xmlns:a16="http://schemas.microsoft.com/office/drawing/2014/main" id="{782E3722-F721-4CE1-8245-59F9003B4D5D}"/>
              </a:ext>
            </a:extLst>
          </p:cNvPr>
          <p:cNvSpPr/>
          <p:nvPr/>
        </p:nvSpPr>
        <p:spPr>
          <a:xfrm>
            <a:off x="2900465" y="4155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7" name="Organigramme : Connecteur 156">
            <a:extLst>
              <a:ext uri="{FF2B5EF4-FFF2-40B4-BE49-F238E27FC236}">
                <a16:creationId xmlns:a16="http://schemas.microsoft.com/office/drawing/2014/main" id="{6BAC51DF-8E6C-47C8-85D7-8A7B5BCE9B39}"/>
              </a:ext>
            </a:extLst>
          </p:cNvPr>
          <p:cNvSpPr/>
          <p:nvPr/>
        </p:nvSpPr>
        <p:spPr>
          <a:xfrm>
            <a:off x="4021220" y="626640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8" name="Organigramme : Connecteur 157">
            <a:extLst>
              <a:ext uri="{FF2B5EF4-FFF2-40B4-BE49-F238E27FC236}">
                <a16:creationId xmlns:a16="http://schemas.microsoft.com/office/drawing/2014/main" id="{E5E7007E-6D1D-4A6A-9E04-D3DAE3BC6092}"/>
              </a:ext>
            </a:extLst>
          </p:cNvPr>
          <p:cNvSpPr/>
          <p:nvPr/>
        </p:nvSpPr>
        <p:spPr>
          <a:xfrm>
            <a:off x="4266308" y="62700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3" name="Cercle : creux 162">
            <a:extLst>
              <a:ext uri="{FF2B5EF4-FFF2-40B4-BE49-F238E27FC236}">
                <a16:creationId xmlns:a16="http://schemas.microsoft.com/office/drawing/2014/main" id="{F3FFF5A3-7A7D-4FC9-B98E-C96732044113}"/>
              </a:ext>
            </a:extLst>
          </p:cNvPr>
          <p:cNvSpPr/>
          <p:nvPr/>
        </p:nvSpPr>
        <p:spPr>
          <a:xfrm>
            <a:off x="2918582" y="50333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4" name="Cercle : creux 163">
            <a:extLst>
              <a:ext uri="{FF2B5EF4-FFF2-40B4-BE49-F238E27FC236}">
                <a16:creationId xmlns:a16="http://schemas.microsoft.com/office/drawing/2014/main" id="{4E4141A1-3A6B-4A54-A8CE-035E9C87592F}"/>
              </a:ext>
            </a:extLst>
          </p:cNvPr>
          <p:cNvSpPr/>
          <p:nvPr/>
        </p:nvSpPr>
        <p:spPr>
          <a:xfrm>
            <a:off x="3145253" y="357182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5" name="Cercle : creux 164">
            <a:extLst>
              <a:ext uri="{FF2B5EF4-FFF2-40B4-BE49-F238E27FC236}">
                <a16:creationId xmlns:a16="http://schemas.microsoft.com/office/drawing/2014/main" id="{8D93AAE3-F44D-4FD3-982C-F884BB055974}"/>
              </a:ext>
            </a:extLst>
          </p:cNvPr>
          <p:cNvSpPr/>
          <p:nvPr/>
        </p:nvSpPr>
        <p:spPr>
          <a:xfrm>
            <a:off x="3138562" y="38834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7" name="Cercle : creux 166">
            <a:extLst>
              <a:ext uri="{FF2B5EF4-FFF2-40B4-BE49-F238E27FC236}">
                <a16:creationId xmlns:a16="http://schemas.microsoft.com/office/drawing/2014/main" id="{537A43AF-563D-48D8-9602-49981F4A35AE}"/>
              </a:ext>
            </a:extLst>
          </p:cNvPr>
          <p:cNvSpPr/>
          <p:nvPr/>
        </p:nvSpPr>
        <p:spPr>
          <a:xfrm>
            <a:off x="4517696" y="62599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68" name="Cercle : creux 167">
            <a:extLst>
              <a:ext uri="{FF2B5EF4-FFF2-40B4-BE49-F238E27FC236}">
                <a16:creationId xmlns:a16="http://schemas.microsoft.com/office/drawing/2014/main" id="{7C1F9EE9-AA8B-4FFD-BA88-C0EE0993E890}"/>
              </a:ext>
            </a:extLst>
          </p:cNvPr>
          <p:cNvSpPr/>
          <p:nvPr/>
        </p:nvSpPr>
        <p:spPr>
          <a:xfrm>
            <a:off x="4501763" y="59819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5" name="Organigramme : Connecteur 174">
            <a:extLst>
              <a:ext uri="{FF2B5EF4-FFF2-40B4-BE49-F238E27FC236}">
                <a16:creationId xmlns:a16="http://schemas.microsoft.com/office/drawing/2014/main" id="{516499F8-9FCE-4825-A8F1-3A85D7CD35EE}"/>
              </a:ext>
            </a:extLst>
          </p:cNvPr>
          <p:cNvSpPr/>
          <p:nvPr/>
        </p:nvSpPr>
        <p:spPr>
          <a:xfrm>
            <a:off x="2514230" y="59672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6" name="Organigramme : Connecteur 175">
            <a:extLst>
              <a:ext uri="{FF2B5EF4-FFF2-40B4-BE49-F238E27FC236}">
                <a16:creationId xmlns:a16="http://schemas.microsoft.com/office/drawing/2014/main" id="{5EB7D75F-EB55-4E9E-BAFA-8D759BC20D24}"/>
              </a:ext>
            </a:extLst>
          </p:cNvPr>
          <p:cNvSpPr/>
          <p:nvPr/>
        </p:nvSpPr>
        <p:spPr>
          <a:xfrm>
            <a:off x="2940337" y="596415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7" name="Cercle : creux 176">
            <a:extLst>
              <a:ext uri="{FF2B5EF4-FFF2-40B4-BE49-F238E27FC236}">
                <a16:creationId xmlns:a16="http://schemas.microsoft.com/office/drawing/2014/main" id="{4C90D12E-5EE4-4CA6-B246-549A5DB15BBE}"/>
              </a:ext>
            </a:extLst>
          </p:cNvPr>
          <p:cNvSpPr/>
          <p:nvPr/>
        </p:nvSpPr>
        <p:spPr>
          <a:xfrm>
            <a:off x="3146982" y="596111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78" name="Organigramme : Connecteur 177">
            <a:extLst>
              <a:ext uri="{FF2B5EF4-FFF2-40B4-BE49-F238E27FC236}">
                <a16:creationId xmlns:a16="http://schemas.microsoft.com/office/drawing/2014/main" id="{B20A989A-9674-4ABD-91BB-566884864C05}"/>
              </a:ext>
            </a:extLst>
          </p:cNvPr>
          <p:cNvSpPr/>
          <p:nvPr/>
        </p:nvSpPr>
        <p:spPr>
          <a:xfrm>
            <a:off x="2731947" y="596104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0" name="Organigramme : Connecteur 179">
            <a:extLst>
              <a:ext uri="{FF2B5EF4-FFF2-40B4-BE49-F238E27FC236}">
                <a16:creationId xmlns:a16="http://schemas.microsoft.com/office/drawing/2014/main" id="{7DAF176D-4F36-44C4-9F22-C62E1281CBDB}"/>
              </a:ext>
            </a:extLst>
          </p:cNvPr>
          <p:cNvSpPr/>
          <p:nvPr/>
        </p:nvSpPr>
        <p:spPr>
          <a:xfrm>
            <a:off x="2915454" y="627517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1" name="Cercle : creux 180">
            <a:extLst>
              <a:ext uri="{FF2B5EF4-FFF2-40B4-BE49-F238E27FC236}">
                <a16:creationId xmlns:a16="http://schemas.microsoft.com/office/drawing/2014/main" id="{0055E6B3-6CC9-4FAD-B939-6886799BF723}"/>
              </a:ext>
            </a:extLst>
          </p:cNvPr>
          <p:cNvSpPr/>
          <p:nvPr/>
        </p:nvSpPr>
        <p:spPr>
          <a:xfrm>
            <a:off x="3132147" y="627716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2" name="Organigramme : Connecteur 181">
            <a:extLst>
              <a:ext uri="{FF2B5EF4-FFF2-40B4-BE49-F238E27FC236}">
                <a16:creationId xmlns:a16="http://schemas.microsoft.com/office/drawing/2014/main" id="{0C5474EF-5014-49E6-9DA0-FC5C90A37106}"/>
              </a:ext>
            </a:extLst>
          </p:cNvPr>
          <p:cNvSpPr/>
          <p:nvPr/>
        </p:nvSpPr>
        <p:spPr>
          <a:xfrm>
            <a:off x="2707064" y="62720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4" name="Organigramme : Connecteur 183">
            <a:extLst>
              <a:ext uri="{FF2B5EF4-FFF2-40B4-BE49-F238E27FC236}">
                <a16:creationId xmlns:a16="http://schemas.microsoft.com/office/drawing/2014/main" id="{F6050A3A-4315-40C5-B043-68DF7A8F5AE2}"/>
              </a:ext>
            </a:extLst>
          </p:cNvPr>
          <p:cNvSpPr/>
          <p:nvPr/>
        </p:nvSpPr>
        <p:spPr>
          <a:xfrm>
            <a:off x="2924782" y="655510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5" name="Cercle : creux 184">
            <a:extLst>
              <a:ext uri="{FF2B5EF4-FFF2-40B4-BE49-F238E27FC236}">
                <a16:creationId xmlns:a16="http://schemas.microsoft.com/office/drawing/2014/main" id="{7941DF96-FC88-4DD4-BBFE-D649DE41CAFC}"/>
              </a:ext>
            </a:extLst>
          </p:cNvPr>
          <p:cNvSpPr/>
          <p:nvPr/>
        </p:nvSpPr>
        <p:spPr>
          <a:xfrm>
            <a:off x="3141475" y="655709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86" name="Organigramme : Connecteur 185">
            <a:extLst>
              <a:ext uri="{FF2B5EF4-FFF2-40B4-BE49-F238E27FC236}">
                <a16:creationId xmlns:a16="http://schemas.microsoft.com/office/drawing/2014/main" id="{A506E72C-CBD5-43E9-8234-206BEC7FAA41}"/>
              </a:ext>
            </a:extLst>
          </p:cNvPr>
          <p:cNvSpPr/>
          <p:nvPr/>
        </p:nvSpPr>
        <p:spPr>
          <a:xfrm>
            <a:off x="2716392" y="655200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cxnSp>
        <p:nvCxnSpPr>
          <p:cNvPr id="187" name="Connecteur droit 186">
            <a:extLst>
              <a:ext uri="{FF2B5EF4-FFF2-40B4-BE49-F238E27FC236}">
                <a16:creationId xmlns:a16="http://schemas.microsoft.com/office/drawing/2014/main" id="{2ECCCB87-7839-4106-98B2-0484B6032450}"/>
              </a:ext>
            </a:extLst>
          </p:cNvPr>
          <p:cNvCxnSpPr/>
          <p:nvPr/>
        </p:nvCxnSpPr>
        <p:spPr>
          <a:xfrm>
            <a:off x="3253105" y="3551576"/>
            <a:ext cx="0" cy="3213538"/>
          </a:xfrm>
          <a:prstGeom prst="line">
            <a:avLst/>
          </a:prstGeom>
          <a:ln w="9525" cap="flat" cmpd="sng" algn="ctr">
            <a:solidFill>
              <a:schemeClr val="accent4"/>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93" name="Organigramme : Connecteur 192">
            <a:extLst>
              <a:ext uri="{FF2B5EF4-FFF2-40B4-BE49-F238E27FC236}">
                <a16:creationId xmlns:a16="http://schemas.microsoft.com/office/drawing/2014/main" id="{63163CED-3795-4D64-ABB9-9522F4879E59}"/>
              </a:ext>
            </a:extLst>
          </p:cNvPr>
          <p:cNvSpPr/>
          <p:nvPr/>
        </p:nvSpPr>
        <p:spPr>
          <a:xfrm>
            <a:off x="2934114" y="47542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4" name="Cercle : creux 193">
            <a:extLst>
              <a:ext uri="{FF2B5EF4-FFF2-40B4-BE49-F238E27FC236}">
                <a16:creationId xmlns:a16="http://schemas.microsoft.com/office/drawing/2014/main" id="{AE220639-5022-41FC-B0B8-7BEEAD4F00CB}"/>
              </a:ext>
            </a:extLst>
          </p:cNvPr>
          <p:cNvSpPr/>
          <p:nvPr/>
        </p:nvSpPr>
        <p:spPr>
          <a:xfrm>
            <a:off x="3140759" y="475124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5" name="Organigramme : Connecteur 194">
            <a:extLst>
              <a:ext uri="{FF2B5EF4-FFF2-40B4-BE49-F238E27FC236}">
                <a16:creationId xmlns:a16="http://schemas.microsoft.com/office/drawing/2014/main" id="{ECAF2FA1-A084-4204-8286-83E4A061DEBA}"/>
              </a:ext>
            </a:extLst>
          </p:cNvPr>
          <p:cNvSpPr/>
          <p:nvPr/>
        </p:nvSpPr>
        <p:spPr>
          <a:xfrm>
            <a:off x="2725724" y="476050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2" name="Organigramme : Connecteur 191">
            <a:extLst>
              <a:ext uri="{FF2B5EF4-FFF2-40B4-BE49-F238E27FC236}">
                <a16:creationId xmlns:a16="http://schemas.microsoft.com/office/drawing/2014/main" id="{F0F3C219-4E8A-4BED-A448-F423716A044F}"/>
              </a:ext>
            </a:extLst>
          </p:cNvPr>
          <p:cNvSpPr/>
          <p:nvPr/>
        </p:nvSpPr>
        <p:spPr>
          <a:xfrm>
            <a:off x="2517338" y="47573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5" name="Organigramme : Connecteur 94">
            <a:extLst>
              <a:ext uri="{FF2B5EF4-FFF2-40B4-BE49-F238E27FC236}">
                <a16:creationId xmlns:a16="http://schemas.microsoft.com/office/drawing/2014/main" id="{A9630C16-2AFE-489B-ADE7-CB85EFE55A82}"/>
              </a:ext>
            </a:extLst>
          </p:cNvPr>
          <p:cNvSpPr/>
          <p:nvPr/>
        </p:nvSpPr>
        <p:spPr>
          <a:xfrm>
            <a:off x="2511122" y="576821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79" name="Organigramme : Connecteur 178">
            <a:extLst>
              <a:ext uri="{FF2B5EF4-FFF2-40B4-BE49-F238E27FC236}">
                <a16:creationId xmlns:a16="http://schemas.microsoft.com/office/drawing/2014/main" id="{E02CD97B-A9F2-4224-9FD6-AF836B3247F6}"/>
              </a:ext>
            </a:extLst>
          </p:cNvPr>
          <p:cNvSpPr/>
          <p:nvPr/>
        </p:nvSpPr>
        <p:spPr>
          <a:xfrm>
            <a:off x="2498678" y="627829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83" name="Organigramme : Connecteur 182">
            <a:extLst>
              <a:ext uri="{FF2B5EF4-FFF2-40B4-BE49-F238E27FC236}">
                <a16:creationId xmlns:a16="http://schemas.microsoft.com/office/drawing/2014/main" id="{D0BE6418-E920-468D-B7D7-EF4CF5DF99A0}"/>
              </a:ext>
            </a:extLst>
          </p:cNvPr>
          <p:cNvSpPr/>
          <p:nvPr/>
        </p:nvSpPr>
        <p:spPr>
          <a:xfrm>
            <a:off x="2508006" y="655823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3" name="Organigramme : Connecteur 82">
            <a:extLst>
              <a:ext uri="{FF2B5EF4-FFF2-40B4-BE49-F238E27FC236}">
                <a16:creationId xmlns:a16="http://schemas.microsoft.com/office/drawing/2014/main" id="{11DAACB9-3168-4E6D-A65E-9E2D8489B38F}"/>
              </a:ext>
            </a:extLst>
          </p:cNvPr>
          <p:cNvSpPr/>
          <p:nvPr/>
        </p:nvSpPr>
        <p:spPr>
          <a:xfrm>
            <a:off x="2206535" y="625150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84" name="Organigramme : Connecteur 83">
            <a:extLst>
              <a:ext uri="{FF2B5EF4-FFF2-40B4-BE49-F238E27FC236}">
                <a16:creationId xmlns:a16="http://schemas.microsoft.com/office/drawing/2014/main" id="{93F752B7-70EB-4FCE-92FE-19C512D03DD2}"/>
              </a:ext>
            </a:extLst>
          </p:cNvPr>
          <p:cNvSpPr/>
          <p:nvPr/>
        </p:nvSpPr>
        <p:spPr>
          <a:xfrm>
            <a:off x="2200320" y="6543870"/>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55" name="Organigramme : Connecteur 154">
            <a:extLst>
              <a:ext uri="{FF2B5EF4-FFF2-40B4-BE49-F238E27FC236}">
                <a16:creationId xmlns:a16="http://schemas.microsoft.com/office/drawing/2014/main" id="{48C7E0B2-4703-4569-AF23-CB15423236E1}"/>
              </a:ext>
            </a:extLst>
          </p:cNvPr>
          <p:cNvSpPr/>
          <p:nvPr/>
        </p:nvSpPr>
        <p:spPr>
          <a:xfrm>
            <a:off x="2717643" y="415196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66" name="Cercle : creux 165">
            <a:extLst>
              <a:ext uri="{FF2B5EF4-FFF2-40B4-BE49-F238E27FC236}">
                <a16:creationId xmlns:a16="http://schemas.microsoft.com/office/drawing/2014/main" id="{57E03B1F-246C-4609-8031-F75BB74005F0}"/>
              </a:ext>
            </a:extLst>
          </p:cNvPr>
          <p:cNvSpPr/>
          <p:nvPr/>
        </p:nvSpPr>
        <p:spPr>
          <a:xfrm>
            <a:off x="2508006" y="415640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6" name="Organigramme : Connecteur 195">
            <a:extLst>
              <a:ext uri="{FF2B5EF4-FFF2-40B4-BE49-F238E27FC236}">
                <a16:creationId xmlns:a16="http://schemas.microsoft.com/office/drawing/2014/main" id="{A89FB595-7B81-4683-9997-7496B263572E}"/>
              </a:ext>
            </a:extLst>
          </p:cNvPr>
          <p:cNvSpPr/>
          <p:nvPr/>
        </p:nvSpPr>
        <p:spPr>
          <a:xfrm>
            <a:off x="2903575" y="44380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7" name="Organigramme : Connecteur 196">
            <a:extLst>
              <a:ext uri="{FF2B5EF4-FFF2-40B4-BE49-F238E27FC236}">
                <a16:creationId xmlns:a16="http://schemas.microsoft.com/office/drawing/2014/main" id="{D49DA372-E878-418D-BFA2-A0A25C739477}"/>
              </a:ext>
            </a:extLst>
          </p:cNvPr>
          <p:cNvSpPr/>
          <p:nvPr/>
        </p:nvSpPr>
        <p:spPr>
          <a:xfrm>
            <a:off x="2720753" y="443499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98" name="Cercle : creux 197">
            <a:extLst>
              <a:ext uri="{FF2B5EF4-FFF2-40B4-BE49-F238E27FC236}">
                <a16:creationId xmlns:a16="http://schemas.microsoft.com/office/drawing/2014/main" id="{AF724CED-91CA-42E3-956D-AC477F823591}"/>
              </a:ext>
            </a:extLst>
          </p:cNvPr>
          <p:cNvSpPr/>
          <p:nvPr/>
        </p:nvSpPr>
        <p:spPr>
          <a:xfrm>
            <a:off x="2511116" y="44394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199" name="Organigramme : Connecteur 198">
            <a:extLst>
              <a:ext uri="{FF2B5EF4-FFF2-40B4-BE49-F238E27FC236}">
                <a16:creationId xmlns:a16="http://schemas.microsoft.com/office/drawing/2014/main" id="{0A227C04-C36C-42B7-BB21-3AD1FF8208E2}"/>
              </a:ext>
            </a:extLst>
          </p:cNvPr>
          <p:cNvSpPr/>
          <p:nvPr/>
        </p:nvSpPr>
        <p:spPr>
          <a:xfrm>
            <a:off x="4024326" y="655877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0" name="Organigramme : Connecteur 199">
            <a:extLst>
              <a:ext uri="{FF2B5EF4-FFF2-40B4-BE49-F238E27FC236}">
                <a16:creationId xmlns:a16="http://schemas.microsoft.com/office/drawing/2014/main" id="{71638288-19AE-4E2A-AA1C-030CE4E68E06}"/>
              </a:ext>
            </a:extLst>
          </p:cNvPr>
          <p:cNvSpPr/>
          <p:nvPr/>
        </p:nvSpPr>
        <p:spPr>
          <a:xfrm>
            <a:off x="4269414" y="6562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1" name="Cercle : creux 200">
            <a:extLst>
              <a:ext uri="{FF2B5EF4-FFF2-40B4-BE49-F238E27FC236}">
                <a16:creationId xmlns:a16="http://schemas.microsoft.com/office/drawing/2014/main" id="{E32C07F5-037C-4F21-9F41-383CF97F79C9}"/>
              </a:ext>
            </a:extLst>
          </p:cNvPr>
          <p:cNvSpPr/>
          <p:nvPr/>
        </p:nvSpPr>
        <p:spPr>
          <a:xfrm>
            <a:off x="4511471" y="655227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76" name="Organigramme : Connecteur 75">
            <a:extLst>
              <a:ext uri="{FF2B5EF4-FFF2-40B4-BE49-F238E27FC236}">
                <a16:creationId xmlns:a16="http://schemas.microsoft.com/office/drawing/2014/main" id="{176A1A47-7165-4225-B04A-055C8A321151}"/>
              </a:ext>
            </a:extLst>
          </p:cNvPr>
          <p:cNvSpPr/>
          <p:nvPr/>
        </p:nvSpPr>
        <p:spPr>
          <a:xfrm>
            <a:off x="3758981" y="550649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94" name="Organigramme : Connecteur 93">
            <a:extLst>
              <a:ext uri="{FF2B5EF4-FFF2-40B4-BE49-F238E27FC236}">
                <a16:creationId xmlns:a16="http://schemas.microsoft.com/office/drawing/2014/main" id="{0CC85A54-8C38-4C75-89C5-44AE798468FF}"/>
              </a:ext>
            </a:extLst>
          </p:cNvPr>
          <p:cNvSpPr/>
          <p:nvPr/>
        </p:nvSpPr>
        <p:spPr>
          <a:xfrm>
            <a:off x="3758981" y="561557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75" name="Organigramme : Connecteur 74">
            <a:extLst>
              <a:ext uri="{FF2B5EF4-FFF2-40B4-BE49-F238E27FC236}">
                <a16:creationId xmlns:a16="http://schemas.microsoft.com/office/drawing/2014/main" id="{05E12543-408E-4BCA-AB21-DD2B6D83C7DA}"/>
              </a:ext>
            </a:extLst>
          </p:cNvPr>
          <p:cNvSpPr/>
          <p:nvPr/>
        </p:nvSpPr>
        <p:spPr>
          <a:xfrm>
            <a:off x="3758981" y="575516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3" name="Organigramme : Connecteur 142">
            <a:extLst>
              <a:ext uri="{FF2B5EF4-FFF2-40B4-BE49-F238E27FC236}">
                <a16:creationId xmlns:a16="http://schemas.microsoft.com/office/drawing/2014/main" id="{2EEC295F-5264-47BB-A06B-D966B6644FA6}"/>
              </a:ext>
            </a:extLst>
          </p:cNvPr>
          <p:cNvSpPr/>
          <p:nvPr/>
        </p:nvSpPr>
        <p:spPr>
          <a:xfrm>
            <a:off x="3726552" y="5934264"/>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4" name="Cercle : creux 203">
            <a:extLst>
              <a:ext uri="{FF2B5EF4-FFF2-40B4-BE49-F238E27FC236}">
                <a16:creationId xmlns:a16="http://schemas.microsoft.com/office/drawing/2014/main" id="{0208701B-2355-4538-BF8B-320C05B37186}"/>
              </a:ext>
            </a:extLst>
          </p:cNvPr>
          <p:cNvSpPr/>
          <p:nvPr/>
        </p:nvSpPr>
        <p:spPr>
          <a:xfrm>
            <a:off x="3995813" y="536825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05" name="Organigramme : Connecteur 204">
            <a:extLst>
              <a:ext uri="{FF2B5EF4-FFF2-40B4-BE49-F238E27FC236}">
                <a16:creationId xmlns:a16="http://schemas.microsoft.com/office/drawing/2014/main" id="{8E475F84-F3FB-4A83-89C4-B16241E23E05}"/>
              </a:ext>
            </a:extLst>
          </p:cNvPr>
          <p:cNvSpPr/>
          <p:nvPr/>
        </p:nvSpPr>
        <p:spPr>
          <a:xfrm>
            <a:off x="4000093" y="550876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6" name="Organigramme : Connecteur 205">
            <a:extLst>
              <a:ext uri="{FF2B5EF4-FFF2-40B4-BE49-F238E27FC236}">
                <a16:creationId xmlns:a16="http://schemas.microsoft.com/office/drawing/2014/main" id="{A1E5DB7A-E278-4A17-8990-D10C5845C58C}"/>
              </a:ext>
            </a:extLst>
          </p:cNvPr>
          <p:cNvSpPr/>
          <p:nvPr/>
        </p:nvSpPr>
        <p:spPr>
          <a:xfrm>
            <a:off x="4000093" y="56178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7" name="Organigramme : Connecteur 206">
            <a:extLst>
              <a:ext uri="{FF2B5EF4-FFF2-40B4-BE49-F238E27FC236}">
                <a16:creationId xmlns:a16="http://schemas.microsoft.com/office/drawing/2014/main" id="{E186D06C-AE3E-49DB-A4C5-C8B59E2E127A}"/>
              </a:ext>
            </a:extLst>
          </p:cNvPr>
          <p:cNvSpPr/>
          <p:nvPr/>
        </p:nvSpPr>
        <p:spPr>
          <a:xfrm>
            <a:off x="4000093" y="575743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8" name="Cercle : creux 217">
            <a:extLst>
              <a:ext uri="{FF2B5EF4-FFF2-40B4-BE49-F238E27FC236}">
                <a16:creationId xmlns:a16="http://schemas.microsoft.com/office/drawing/2014/main" id="{F6AC672A-EBAF-4229-89E9-5F80776E4513}"/>
              </a:ext>
            </a:extLst>
          </p:cNvPr>
          <p:cNvSpPr/>
          <p:nvPr/>
        </p:nvSpPr>
        <p:spPr>
          <a:xfrm>
            <a:off x="4259534" y="5488847"/>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2" name="Organigramme : Connecteur 211">
            <a:extLst>
              <a:ext uri="{FF2B5EF4-FFF2-40B4-BE49-F238E27FC236}">
                <a16:creationId xmlns:a16="http://schemas.microsoft.com/office/drawing/2014/main" id="{9576F6F2-C12E-4D5B-8A7B-F29D778AAD63}"/>
              </a:ext>
            </a:extLst>
          </p:cNvPr>
          <p:cNvSpPr/>
          <p:nvPr/>
        </p:nvSpPr>
        <p:spPr>
          <a:xfrm>
            <a:off x="4255862" y="561121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3" name="Organigramme : Connecteur 212">
            <a:extLst>
              <a:ext uri="{FF2B5EF4-FFF2-40B4-BE49-F238E27FC236}">
                <a16:creationId xmlns:a16="http://schemas.microsoft.com/office/drawing/2014/main" id="{4BEEDB64-BFDF-4D94-A374-626E89AA0695}"/>
              </a:ext>
            </a:extLst>
          </p:cNvPr>
          <p:cNvSpPr/>
          <p:nvPr/>
        </p:nvSpPr>
        <p:spPr>
          <a:xfrm>
            <a:off x="4255862" y="575080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19" name="Cercle : creux 218">
            <a:extLst>
              <a:ext uri="{FF2B5EF4-FFF2-40B4-BE49-F238E27FC236}">
                <a16:creationId xmlns:a16="http://schemas.microsoft.com/office/drawing/2014/main" id="{1B434291-7812-43AD-94DE-8A237BE09F3F}"/>
              </a:ext>
            </a:extLst>
          </p:cNvPr>
          <p:cNvSpPr/>
          <p:nvPr/>
        </p:nvSpPr>
        <p:spPr>
          <a:xfrm>
            <a:off x="4515302" y="562931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17" name="Organigramme : Connecteur 216">
            <a:extLst>
              <a:ext uri="{FF2B5EF4-FFF2-40B4-BE49-F238E27FC236}">
                <a16:creationId xmlns:a16="http://schemas.microsoft.com/office/drawing/2014/main" id="{A4285E70-9742-41C0-AD6B-0939174A221D}"/>
              </a:ext>
            </a:extLst>
          </p:cNvPr>
          <p:cNvSpPr/>
          <p:nvPr/>
        </p:nvSpPr>
        <p:spPr>
          <a:xfrm>
            <a:off x="4514284" y="575876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0" name="Organigramme : Connecteur 219">
            <a:extLst>
              <a:ext uri="{FF2B5EF4-FFF2-40B4-BE49-F238E27FC236}">
                <a16:creationId xmlns:a16="http://schemas.microsoft.com/office/drawing/2014/main" id="{CEEE53CE-7874-4221-9552-B50218EB2697}"/>
              </a:ext>
            </a:extLst>
          </p:cNvPr>
          <p:cNvSpPr/>
          <p:nvPr/>
        </p:nvSpPr>
        <p:spPr>
          <a:xfrm>
            <a:off x="4029624" y="5041381"/>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1" name="Organigramme : Connecteur 220">
            <a:extLst>
              <a:ext uri="{FF2B5EF4-FFF2-40B4-BE49-F238E27FC236}">
                <a16:creationId xmlns:a16="http://schemas.microsoft.com/office/drawing/2014/main" id="{D8979FD5-29B1-40CE-9AE5-0459A75B18C6}"/>
              </a:ext>
            </a:extLst>
          </p:cNvPr>
          <p:cNvSpPr/>
          <p:nvPr/>
        </p:nvSpPr>
        <p:spPr>
          <a:xfrm>
            <a:off x="4269489" y="504667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2" name="Organigramme : Connecteur 221">
            <a:extLst>
              <a:ext uri="{FF2B5EF4-FFF2-40B4-BE49-F238E27FC236}">
                <a16:creationId xmlns:a16="http://schemas.microsoft.com/office/drawing/2014/main" id="{4E6F521F-C973-45C6-BDEC-ED3295225C63}"/>
              </a:ext>
            </a:extLst>
          </p:cNvPr>
          <p:cNvSpPr/>
          <p:nvPr/>
        </p:nvSpPr>
        <p:spPr>
          <a:xfrm>
            <a:off x="4508033" y="505065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6" name="Cercle : creux 225">
            <a:extLst>
              <a:ext uri="{FF2B5EF4-FFF2-40B4-BE49-F238E27FC236}">
                <a16:creationId xmlns:a16="http://schemas.microsoft.com/office/drawing/2014/main" id="{9B2A3C06-FC15-42DD-9A9D-FB7BE5F7318E}"/>
              </a:ext>
            </a:extLst>
          </p:cNvPr>
          <p:cNvSpPr/>
          <p:nvPr/>
        </p:nvSpPr>
        <p:spPr>
          <a:xfrm>
            <a:off x="4509720" y="475256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27" name="Organigramme : Connecteur 226">
            <a:extLst>
              <a:ext uri="{FF2B5EF4-FFF2-40B4-BE49-F238E27FC236}">
                <a16:creationId xmlns:a16="http://schemas.microsoft.com/office/drawing/2014/main" id="{44A2E734-FF58-496B-839A-68B319A45392}"/>
              </a:ext>
            </a:extLst>
          </p:cNvPr>
          <p:cNvSpPr/>
          <p:nvPr/>
        </p:nvSpPr>
        <p:spPr>
          <a:xfrm>
            <a:off x="4026979" y="47564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8" name="Organigramme : Connecteur 227">
            <a:extLst>
              <a:ext uri="{FF2B5EF4-FFF2-40B4-BE49-F238E27FC236}">
                <a16:creationId xmlns:a16="http://schemas.microsoft.com/office/drawing/2014/main" id="{27A22B78-F60D-4A6B-A7DE-8570047D3817}"/>
              </a:ext>
            </a:extLst>
          </p:cNvPr>
          <p:cNvSpPr/>
          <p:nvPr/>
        </p:nvSpPr>
        <p:spPr>
          <a:xfrm>
            <a:off x="4266844" y="476175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29" name="Cercle : creux 228">
            <a:extLst>
              <a:ext uri="{FF2B5EF4-FFF2-40B4-BE49-F238E27FC236}">
                <a16:creationId xmlns:a16="http://schemas.microsoft.com/office/drawing/2014/main" id="{985AC41C-9FCA-4BAC-A1A6-22CF064D5AAD}"/>
              </a:ext>
            </a:extLst>
          </p:cNvPr>
          <p:cNvSpPr/>
          <p:nvPr/>
        </p:nvSpPr>
        <p:spPr>
          <a:xfrm>
            <a:off x="4511041" y="443583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0" name="Organigramme : Connecteur 229">
            <a:extLst>
              <a:ext uri="{FF2B5EF4-FFF2-40B4-BE49-F238E27FC236}">
                <a16:creationId xmlns:a16="http://schemas.microsoft.com/office/drawing/2014/main" id="{16125815-C8BF-4DDE-BFDD-8E010CCB14E2}"/>
              </a:ext>
            </a:extLst>
          </p:cNvPr>
          <p:cNvSpPr/>
          <p:nvPr/>
        </p:nvSpPr>
        <p:spPr>
          <a:xfrm>
            <a:off x="4028300" y="443972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2" name="Cercle : creux 231">
            <a:extLst>
              <a:ext uri="{FF2B5EF4-FFF2-40B4-BE49-F238E27FC236}">
                <a16:creationId xmlns:a16="http://schemas.microsoft.com/office/drawing/2014/main" id="{4FE1255F-ED09-459D-8123-C587C7B5519D}"/>
              </a:ext>
            </a:extLst>
          </p:cNvPr>
          <p:cNvSpPr/>
          <p:nvPr/>
        </p:nvSpPr>
        <p:spPr>
          <a:xfrm>
            <a:off x="4269855" y="44411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3" name="Cercle : creux 232">
            <a:extLst>
              <a:ext uri="{FF2B5EF4-FFF2-40B4-BE49-F238E27FC236}">
                <a16:creationId xmlns:a16="http://schemas.microsoft.com/office/drawing/2014/main" id="{1476D380-0887-4164-964C-4E9A3AB0B41A}"/>
              </a:ext>
            </a:extLst>
          </p:cNvPr>
          <p:cNvSpPr/>
          <p:nvPr/>
        </p:nvSpPr>
        <p:spPr>
          <a:xfrm>
            <a:off x="4511045" y="414958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4" name="Organigramme : Connecteur 233">
            <a:extLst>
              <a:ext uri="{FF2B5EF4-FFF2-40B4-BE49-F238E27FC236}">
                <a16:creationId xmlns:a16="http://schemas.microsoft.com/office/drawing/2014/main" id="{2BC09E01-87E0-449C-BA97-22AC327AED10}"/>
              </a:ext>
            </a:extLst>
          </p:cNvPr>
          <p:cNvSpPr/>
          <p:nvPr/>
        </p:nvSpPr>
        <p:spPr>
          <a:xfrm>
            <a:off x="4028304" y="415347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5" name="Organigramme : Connecteur 234">
            <a:extLst>
              <a:ext uri="{FF2B5EF4-FFF2-40B4-BE49-F238E27FC236}">
                <a16:creationId xmlns:a16="http://schemas.microsoft.com/office/drawing/2014/main" id="{EA4733E8-E294-4131-AEA5-98C813B400FA}"/>
              </a:ext>
            </a:extLst>
          </p:cNvPr>
          <p:cNvSpPr/>
          <p:nvPr/>
        </p:nvSpPr>
        <p:spPr>
          <a:xfrm>
            <a:off x="4268169" y="415877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6" name="Organigramme : Connecteur 235">
            <a:extLst>
              <a:ext uri="{FF2B5EF4-FFF2-40B4-BE49-F238E27FC236}">
                <a16:creationId xmlns:a16="http://schemas.microsoft.com/office/drawing/2014/main" id="{646BC01B-8CDC-4729-9615-F8CA8C949DB8}"/>
              </a:ext>
            </a:extLst>
          </p:cNvPr>
          <p:cNvSpPr/>
          <p:nvPr/>
        </p:nvSpPr>
        <p:spPr>
          <a:xfrm>
            <a:off x="5368958" y="597900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7" name="Organigramme : Connecteur 236">
            <a:extLst>
              <a:ext uri="{FF2B5EF4-FFF2-40B4-BE49-F238E27FC236}">
                <a16:creationId xmlns:a16="http://schemas.microsoft.com/office/drawing/2014/main" id="{4DDFECCC-E8D5-4265-8C0A-1852E94D99FE}"/>
              </a:ext>
            </a:extLst>
          </p:cNvPr>
          <p:cNvSpPr/>
          <p:nvPr/>
        </p:nvSpPr>
        <p:spPr>
          <a:xfrm>
            <a:off x="5609792" y="5975890"/>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4" name="Cercle : creux 243">
            <a:extLst>
              <a:ext uri="{FF2B5EF4-FFF2-40B4-BE49-F238E27FC236}">
                <a16:creationId xmlns:a16="http://schemas.microsoft.com/office/drawing/2014/main" id="{671B7D81-4925-4779-8AFC-D05B5AAAE97C}"/>
              </a:ext>
            </a:extLst>
          </p:cNvPr>
          <p:cNvSpPr/>
          <p:nvPr/>
        </p:nvSpPr>
        <p:spPr>
          <a:xfrm>
            <a:off x="5624307" y="562402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6" name="Cercle : creux 245">
            <a:extLst>
              <a:ext uri="{FF2B5EF4-FFF2-40B4-BE49-F238E27FC236}">
                <a16:creationId xmlns:a16="http://schemas.microsoft.com/office/drawing/2014/main" id="{372117E5-9BE8-48DC-AB5B-73B924E111F4}"/>
              </a:ext>
            </a:extLst>
          </p:cNvPr>
          <p:cNvSpPr/>
          <p:nvPr/>
        </p:nvSpPr>
        <p:spPr>
          <a:xfrm>
            <a:off x="5097119" y="548431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7" name="Cercle : creux 246">
            <a:extLst>
              <a:ext uri="{FF2B5EF4-FFF2-40B4-BE49-F238E27FC236}">
                <a16:creationId xmlns:a16="http://schemas.microsoft.com/office/drawing/2014/main" id="{1061E553-6257-4B18-8C79-E9949A225C39}"/>
              </a:ext>
            </a:extLst>
          </p:cNvPr>
          <p:cNvSpPr/>
          <p:nvPr/>
        </p:nvSpPr>
        <p:spPr>
          <a:xfrm>
            <a:off x="5378125" y="50362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2" name="Cercle : creux 241">
            <a:extLst>
              <a:ext uri="{FF2B5EF4-FFF2-40B4-BE49-F238E27FC236}">
                <a16:creationId xmlns:a16="http://schemas.microsoft.com/office/drawing/2014/main" id="{38ACDC06-564B-4E21-91A8-3B88366B3B00}"/>
              </a:ext>
            </a:extLst>
          </p:cNvPr>
          <p:cNvSpPr/>
          <p:nvPr/>
        </p:nvSpPr>
        <p:spPr>
          <a:xfrm>
            <a:off x="5100469" y="56149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39" name="Organigramme : Connecteur 238">
            <a:extLst>
              <a:ext uri="{FF2B5EF4-FFF2-40B4-BE49-F238E27FC236}">
                <a16:creationId xmlns:a16="http://schemas.microsoft.com/office/drawing/2014/main" id="{D56B5344-3C3C-4941-80FE-D1D28DA83315}"/>
              </a:ext>
            </a:extLst>
          </p:cNvPr>
          <p:cNvSpPr/>
          <p:nvPr/>
        </p:nvSpPr>
        <p:spPr>
          <a:xfrm>
            <a:off x="5100469" y="576065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38" name="Organigramme : Connecteur 237">
            <a:extLst>
              <a:ext uri="{FF2B5EF4-FFF2-40B4-BE49-F238E27FC236}">
                <a16:creationId xmlns:a16="http://schemas.microsoft.com/office/drawing/2014/main" id="{D207E09E-5CC2-4CCB-8714-EB332C5B8C44}"/>
              </a:ext>
            </a:extLst>
          </p:cNvPr>
          <p:cNvSpPr/>
          <p:nvPr/>
        </p:nvSpPr>
        <p:spPr>
          <a:xfrm>
            <a:off x="5064658" y="5945987"/>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3" name="Cercle : creux 242">
            <a:extLst>
              <a:ext uri="{FF2B5EF4-FFF2-40B4-BE49-F238E27FC236}">
                <a16:creationId xmlns:a16="http://schemas.microsoft.com/office/drawing/2014/main" id="{33913087-217A-4A45-A1FB-EC6C13DFD23E}"/>
              </a:ext>
            </a:extLst>
          </p:cNvPr>
          <p:cNvSpPr/>
          <p:nvPr/>
        </p:nvSpPr>
        <p:spPr>
          <a:xfrm>
            <a:off x="5371427" y="562235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40" name="Organigramme : Connecteur 239">
            <a:extLst>
              <a:ext uri="{FF2B5EF4-FFF2-40B4-BE49-F238E27FC236}">
                <a16:creationId xmlns:a16="http://schemas.microsoft.com/office/drawing/2014/main" id="{24E28D1B-44CA-468D-BD1D-BD387FFBD2E5}"/>
              </a:ext>
            </a:extLst>
          </p:cNvPr>
          <p:cNvSpPr/>
          <p:nvPr/>
        </p:nvSpPr>
        <p:spPr>
          <a:xfrm>
            <a:off x="5375655" y="5769665"/>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1" name="Organigramme : Connecteur 240">
            <a:extLst>
              <a:ext uri="{FF2B5EF4-FFF2-40B4-BE49-F238E27FC236}">
                <a16:creationId xmlns:a16="http://schemas.microsoft.com/office/drawing/2014/main" id="{3694B76E-4F62-4B3C-B640-9BA7638C5C4C}"/>
              </a:ext>
            </a:extLst>
          </p:cNvPr>
          <p:cNvSpPr/>
          <p:nvPr/>
        </p:nvSpPr>
        <p:spPr>
          <a:xfrm>
            <a:off x="5611465" y="577157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49" name="Organigramme : Connecteur 248">
            <a:extLst>
              <a:ext uri="{FF2B5EF4-FFF2-40B4-BE49-F238E27FC236}">
                <a16:creationId xmlns:a16="http://schemas.microsoft.com/office/drawing/2014/main" id="{643CBD7F-0523-4FE8-AE63-55621CCD9E22}"/>
              </a:ext>
            </a:extLst>
          </p:cNvPr>
          <p:cNvSpPr/>
          <p:nvPr/>
        </p:nvSpPr>
        <p:spPr>
          <a:xfrm>
            <a:off x="5058099" y="6531426"/>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0" name="Organigramme : Connecteur 249">
            <a:extLst>
              <a:ext uri="{FF2B5EF4-FFF2-40B4-BE49-F238E27FC236}">
                <a16:creationId xmlns:a16="http://schemas.microsoft.com/office/drawing/2014/main" id="{480FF83E-2BE9-401F-BA18-57A417F01617}"/>
              </a:ext>
            </a:extLst>
          </p:cNvPr>
          <p:cNvSpPr/>
          <p:nvPr/>
        </p:nvSpPr>
        <p:spPr>
          <a:xfrm>
            <a:off x="5372479" y="655039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1" name="Organigramme : Connecteur 250">
            <a:extLst>
              <a:ext uri="{FF2B5EF4-FFF2-40B4-BE49-F238E27FC236}">
                <a16:creationId xmlns:a16="http://schemas.microsoft.com/office/drawing/2014/main" id="{08B8DD2C-4BC8-46C5-BC81-4649F727EAE5}"/>
              </a:ext>
            </a:extLst>
          </p:cNvPr>
          <p:cNvSpPr/>
          <p:nvPr/>
        </p:nvSpPr>
        <p:spPr>
          <a:xfrm>
            <a:off x="5617567" y="655405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2" name="Organigramme : Connecteur 251">
            <a:extLst>
              <a:ext uri="{FF2B5EF4-FFF2-40B4-BE49-F238E27FC236}">
                <a16:creationId xmlns:a16="http://schemas.microsoft.com/office/drawing/2014/main" id="{A3103888-40AA-4CF1-914B-B0186059CAED}"/>
              </a:ext>
            </a:extLst>
          </p:cNvPr>
          <p:cNvSpPr/>
          <p:nvPr/>
        </p:nvSpPr>
        <p:spPr>
          <a:xfrm>
            <a:off x="5065917" y="6240985"/>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3" name="Organigramme : Connecteur 252">
            <a:extLst>
              <a:ext uri="{FF2B5EF4-FFF2-40B4-BE49-F238E27FC236}">
                <a16:creationId xmlns:a16="http://schemas.microsoft.com/office/drawing/2014/main" id="{4B600AA5-8218-4950-AEE4-6A5E2544C736}"/>
              </a:ext>
            </a:extLst>
          </p:cNvPr>
          <p:cNvSpPr/>
          <p:nvPr/>
        </p:nvSpPr>
        <p:spPr>
          <a:xfrm>
            <a:off x="5377505" y="6258996"/>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55" name="Cercle : creux 254">
            <a:extLst>
              <a:ext uri="{FF2B5EF4-FFF2-40B4-BE49-F238E27FC236}">
                <a16:creationId xmlns:a16="http://schemas.microsoft.com/office/drawing/2014/main" id="{A36B81FA-9145-4259-AD71-DCBDE227FDF2}"/>
              </a:ext>
            </a:extLst>
          </p:cNvPr>
          <p:cNvSpPr/>
          <p:nvPr/>
        </p:nvSpPr>
        <p:spPr>
          <a:xfrm>
            <a:off x="5627658" y="626210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6" name="Cercle : creux 255">
            <a:extLst>
              <a:ext uri="{FF2B5EF4-FFF2-40B4-BE49-F238E27FC236}">
                <a16:creationId xmlns:a16="http://schemas.microsoft.com/office/drawing/2014/main" id="{FA78E439-ED55-4F60-A60F-7D7A7A7F875D}"/>
              </a:ext>
            </a:extLst>
          </p:cNvPr>
          <p:cNvSpPr/>
          <p:nvPr/>
        </p:nvSpPr>
        <p:spPr>
          <a:xfrm>
            <a:off x="5049307" y="499475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7" name="Cercle : creux 256">
            <a:extLst>
              <a:ext uri="{FF2B5EF4-FFF2-40B4-BE49-F238E27FC236}">
                <a16:creationId xmlns:a16="http://schemas.microsoft.com/office/drawing/2014/main" id="{A2BDF78B-479E-4CA7-8CFB-987DED6E247F}"/>
              </a:ext>
            </a:extLst>
          </p:cNvPr>
          <p:cNvSpPr/>
          <p:nvPr/>
        </p:nvSpPr>
        <p:spPr>
          <a:xfrm>
            <a:off x="5619286" y="5041226"/>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8" name="Cercle : creux 257">
            <a:extLst>
              <a:ext uri="{FF2B5EF4-FFF2-40B4-BE49-F238E27FC236}">
                <a16:creationId xmlns:a16="http://schemas.microsoft.com/office/drawing/2014/main" id="{4EC2D7DF-2EEB-4C30-B717-70B9B4264AB4}"/>
              </a:ext>
            </a:extLst>
          </p:cNvPr>
          <p:cNvSpPr/>
          <p:nvPr/>
        </p:nvSpPr>
        <p:spPr>
          <a:xfrm>
            <a:off x="5379795" y="47514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59" name="Cercle : creux 258">
            <a:extLst>
              <a:ext uri="{FF2B5EF4-FFF2-40B4-BE49-F238E27FC236}">
                <a16:creationId xmlns:a16="http://schemas.microsoft.com/office/drawing/2014/main" id="{95363AF1-5A6D-4ABC-AF39-2B288216D25B}"/>
              </a:ext>
            </a:extLst>
          </p:cNvPr>
          <p:cNvSpPr/>
          <p:nvPr/>
        </p:nvSpPr>
        <p:spPr>
          <a:xfrm>
            <a:off x="5050977" y="47100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0" name="Cercle : creux 259">
            <a:extLst>
              <a:ext uri="{FF2B5EF4-FFF2-40B4-BE49-F238E27FC236}">
                <a16:creationId xmlns:a16="http://schemas.microsoft.com/office/drawing/2014/main" id="{E698FC9C-5704-445A-94FC-ADF8F6C44E54}"/>
              </a:ext>
            </a:extLst>
          </p:cNvPr>
          <p:cNvSpPr/>
          <p:nvPr/>
        </p:nvSpPr>
        <p:spPr>
          <a:xfrm>
            <a:off x="5620956" y="47565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1" name="Cercle : creux 260">
            <a:extLst>
              <a:ext uri="{FF2B5EF4-FFF2-40B4-BE49-F238E27FC236}">
                <a16:creationId xmlns:a16="http://schemas.microsoft.com/office/drawing/2014/main" id="{AA2A548D-8D60-4F82-82AE-75DA5562AA7B}"/>
              </a:ext>
            </a:extLst>
          </p:cNvPr>
          <p:cNvSpPr/>
          <p:nvPr/>
        </p:nvSpPr>
        <p:spPr>
          <a:xfrm>
            <a:off x="5376446" y="444669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2" name="Cercle : creux 261">
            <a:extLst>
              <a:ext uri="{FF2B5EF4-FFF2-40B4-BE49-F238E27FC236}">
                <a16:creationId xmlns:a16="http://schemas.microsoft.com/office/drawing/2014/main" id="{A3AEE2CA-56AF-4044-8E4C-2A35A982BA03}"/>
              </a:ext>
            </a:extLst>
          </p:cNvPr>
          <p:cNvSpPr/>
          <p:nvPr/>
        </p:nvSpPr>
        <p:spPr>
          <a:xfrm>
            <a:off x="5047628" y="440524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4" name="Cercle : creux 263">
            <a:extLst>
              <a:ext uri="{FF2B5EF4-FFF2-40B4-BE49-F238E27FC236}">
                <a16:creationId xmlns:a16="http://schemas.microsoft.com/office/drawing/2014/main" id="{483B5A14-34EF-4B10-9E6C-EB351CF25A75}"/>
              </a:ext>
            </a:extLst>
          </p:cNvPr>
          <p:cNvSpPr/>
          <p:nvPr/>
        </p:nvSpPr>
        <p:spPr>
          <a:xfrm>
            <a:off x="5381471" y="416032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5" name="Cercle : creux 264">
            <a:extLst>
              <a:ext uri="{FF2B5EF4-FFF2-40B4-BE49-F238E27FC236}">
                <a16:creationId xmlns:a16="http://schemas.microsoft.com/office/drawing/2014/main" id="{A4F93541-2333-4B3C-A7E5-2F043E6D3C3F}"/>
              </a:ext>
            </a:extLst>
          </p:cNvPr>
          <p:cNvSpPr/>
          <p:nvPr/>
        </p:nvSpPr>
        <p:spPr>
          <a:xfrm>
            <a:off x="5047629" y="4123894"/>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8" name="Cercle : creux 267">
            <a:extLst>
              <a:ext uri="{FF2B5EF4-FFF2-40B4-BE49-F238E27FC236}">
                <a16:creationId xmlns:a16="http://schemas.microsoft.com/office/drawing/2014/main" id="{7ADC93E5-E823-4652-B396-ADC14FEB7A41}"/>
              </a:ext>
            </a:extLst>
          </p:cNvPr>
          <p:cNvSpPr/>
          <p:nvPr/>
        </p:nvSpPr>
        <p:spPr>
          <a:xfrm>
            <a:off x="5049304" y="38442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69" name="Cercle : creux 268">
            <a:extLst>
              <a:ext uri="{FF2B5EF4-FFF2-40B4-BE49-F238E27FC236}">
                <a16:creationId xmlns:a16="http://schemas.microsoft.com/office/drawing/2014/main" id="{3E97DB8D-3243-4FDA-BAAC-1AEC50F3E550}"/>
              </a:ext>
            </a:extLst>
          </p:cNvPr>
          <p:cNvSpPr/>
          <p:nvPr/>
        </p:nvSpPr>
        <p:spPr>
          <a:xfrm>
            <a:off x="5619283" y="38906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1" name="Cercle : creux 270">
            <a:extLst>
              <a:ext uri="{FF2B5EF4-FFF2-40B4-BE49-F238E27FC236}">
                <a16:creationId xmlns:a16="http://schemas.microsoft.com/office/drawing/2014/main" id="{260C9110-7A42-4846-B448-273F13C8177E}"/>
              </a:ext>
            </a:extLst>
          </p:cNvPr>
          <p:cNvSpPr/>
          <p:nvPr/>
        </p:nvSpPr>
        <p:spPr>
          <a:xfrm>
            <a:off x="5050980" y="353941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2" name="Cercle : creux 271">
            <a:extLst>
              <a:ext uri="{FF2B5EF4-FFF2-40B4-BE49-F238E27FC236}">
                <a16:creationId xmlns:a16="http://schemas.microsoft.com/office/drawing/2014/main" id="{0956993E-C1E6-4843-855E-B8110D330FE4}"/>
              </a:ext>
            </a:extLst>
          </p:cNvPr>
          <p:cNvSpPr/>
          <p:nvPr/>
        </p:nvSpPr>
        <p:spPr>
          <a:xfrm>
            <a:off x="5620959" y="358589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74" name="Organigramme : Connecteur 273">
            <a:extLst>
              <a:ext uri="{FF2B5EF4-FFF2-40B4-BE49-F238E27FC236}">
                <a16:creationId xmlns:a16="http://schemas.microsoft.com/office/drawing/2014/main" id="{F1E1E301-7B4D-4342-8577-D444B65EBF4C}"/>
              </a:ext>
            </a:extLst>
          </p:cNvPr>
          <p:cNvSpPr/>
          <p:nvPr/>
        </p:nvSpPr>
        <p:spPr>
          <a:xfrm>
            <a:off x="6429245" y="6548718"/>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5" name="Organigramme : Connecteur 274">
            <a:extLst>
              <a:ext uri="{FF2B5EF4-FFF2-40B4-BE49-F238E27FC236}">
                <a16:creationId xmlns:a16="http://schemas.microsoft.com/office/drawing/2014/main" id="{88D6C5A1-47CE-4FFF-AD83-F438F3F03FE8}"/>
              </a:ext>
            </a:extLst>
          </p:cNvPr>
          <p:cNvSpPr/>
          <p:nvPr/>
        </p:nvSpPr>
        <p:spPr>
          <a:xfrm>
            <a:off x="6677682" y="654903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3" name="Organigramme : Connecteur 272">
            <a:extLst>
              <a:ext uri="{FF2B5EF4-FFF2-40B4-BE49-F238E27FC236}">
                <a16:creationId xmlns:a16="http://schemas.microsoft.com/office/drawing/2014/main" id="{0B362BE8-1711-4441-8EE5-C0940330452D}"/>
              </a:ext>
            </a:extLst>
          </p:cNvPr>
          <p:cNvSpPr/>
          <p:nvPr/>
        </p:nvSpPr>
        <p:spPr>
          <a:xfrm>
            <a:off x="6141657" y="6523053"/>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6" name="Organigramme : Connecteur 275">
            <a:extLst>
              <a:ext uri="{FF2B5EF4-FFF2-40B4-BE49-F238E27FC236}">
                <a16:creationId xmlns:a16="http://schemas.microsoft.com/office/drawing/2014/main" id="{7CC6B45B-DE0E-4963-A8E8-1527B404D2BA}"/>
              </a:ext>
            </a:extLst>
          </p:cNvPr>
          <p:cNvSpPr/>
          <p:nvPr/>
        </p:nvSpPr>
        <p:spPr>
          <a:xfrm>
            <a:off x="6427565" y="6248943"/>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8" name="Organigramme : Connecteur 277">
            <a:extLst>
              <a:ext uri="{FF2B5EF4-FFF2-40B4-BE49-F238E27FC236}">
                <a16:creationId xmlns:a16="http://schemas.microsoft.com/office/drawing/2014/main" id="{EB9C9539-74C8-4404-BEA8-4B30D7F6B92A}"/>
              </a:ext>
            </a:extLst>
          </p:cNvPr>
          <p:cNvSpPr/>
          <p:nvPr/>
        </p:nvSpPr>
        <p:spPr>
          <a:xfrm>
            <a:off x="6139977" y="6223278"/>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79" name="Cercle : creux 278">
            <a:extLst>
              <a:ext uri="{FF2B5EF4-FFF2-40B4-BE49-F238E27FC236}">
                <a16:creationId xmlns:a16="http://schemas.microsoft.com/office/drawing/2014/main" id="{0FB881B1-4E07-4C3E-B298-C2B820AF99E0}"/>
              </a:ext>
            </a:extLst>
          </p:cNvPr>
          <p:cNvSpPr/>
          <p:nvPr/>
        </p:nvSpPr>
        <p:spPr>
          <a:xfrm>
            <a:off x="6677692" y="62604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1" name="Cercle : creux 290">
            <a:extLst>
              <a:ext uri="{FF2B5EF4-FFF2-40B4-BE49-F238E27FC236}">
                <a16:creationId xmlns:a16="http://schemas.microsoft.com/office/drawing/2014/main" id="{E4811949-81E7-4EE3-903C-A030E48FFA16}"/>
              </a:ext>
            </a:extLst>
          </p:cNvPr>
          <p:cNvSpPr/>
          <p:nvPr/>
        </p:nvSpPr>
        <p:spPr>
          <a:xfrm>
            <a:off x="6178954" y="548770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7" name="Cercle : creux 286">
            <a:extLst>
              <a:ext uri="{FF2B5EF4-FFF2-40B4-BE49-F238E27FC236}">
                <a16:creationId xmlns:a16="http://schemas.microsoft.com/office/drawing/2014/main" id="{C5B6C7D5-C772-4D3E-B6CD-87162F2ED4CE}"/>
              </a:ext>
            </a:extLst>
          </p:cNvPr>
          <p:cNvSpPr/>
          <p:nvPr/>
        </p:nvSpPr>
        <p:spPr>
          <a:xfrm>
            <a:off x="6677654" y="563241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8" name="Cercle : creux 287">
            <a:extLst>
              <a:ext uri="{FF2B5EF4-FFF2-40B4-BE49-F238E27FC236}">
                <a16:creationId xmlns:a16="http://schemas.microsoft.com/office/drawing/2014/main" id="{AB1D79F4-E5CF-4342-9961-628850C0B877}"/>
              </a:ext>
            </a:extLst>
          </p:cNvPr>
          <p:cNvSpPr/>
          <p:nvPr/>
        </p:nvSpPr>
        <p:spPr>
          <a:xfrm>
            <a:off x="6177259" y="5623324"/>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89" name="Cercle : creux 288">
            <a:extLst>
              <a:ext uri="{FF2B5EF4-FFF2-40B4-BE49-F238E27FC236}">
                <a16:creationId xmlns:a16="http://schemas.microsoft.com/office/drawing/2014/main" id="{849D5CF0-F4A4-4759-82F0-4348BB1A6CA6}"/>
              </a:ext>
            </a:extLst>
          </p:cNvPr>
          <p:cNvSpPr/>
          <p:nvPr/>
        </p:nvSpPr>
        <p:spPr>
          <a:xfrm>
            <a:off x="6431472" y="5630739"/>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6" name="Cercle : creux 295">
            <a:extLst>
              <a:ext uri="{FF2B5EF4-FFF2-40B4-BE49-F238E27FC236}">
                <a16:creationId xmlns:a16="http://schemas.microsoft.com/office/drawing/2014/main" id="{B8FC44D4-D80D-415E-9B3B-20BD83D6AA72}"/>
              </a:ext>
            </a:extLst>
          </p:cNvPr>
          <p:cNvSpPr/>
          <p:nvPr/>
        </p:nvSpPr>
        <p:spPr>
          <a:xfrm>
            <a:off x="6421473" y="504917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7" name="Cercle : creux 296">
            <a:extLst>
              <a:ext uri="{FF2B5EF4-FFF2-40B4-BE49-F238E27FC236}">
                <a16:creationId xmlns:a16="http://schemas.microsoft.com/office/drawing/2014/main" id="{FB418F17-DBE4-413F-9023-AB85A533C043}"/>
              </a:ext>
            </a:extLst>
          </p:cNvPr>
          <p:cNvSpPr/>
          <p:nvPr/>
        </p:nvSpPr>
        <p:spPr>
          <a:xfrm>
            <a:off x="6142890" y="500771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8" name="Cercle : creux 297">
            <a:extLst>
              <a:ext uri="{FF2B5EF4-FFF2-40B4-BE49-F238E27FC236}">
                <a16:creationId xmlns:a16="http://schemas.microsoft.com/office/drawing/2014/main" id="{A7DC5E5D-29D9-4F82-A184-25CC30175F1A}"/>
              </a:ext>
            </a:extLst>
          </p:cNvPr>
          <p:cNvSpPr/>
          <p:nvPr/>
        </p:nvSpPr>
        <p:spPr>
          <a:xfrm>
            <a:off x="6682728" y="5052952"/>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299" name="Organigramme : Connecteur 298">
            <a:extLst>
              <a:ext uri="{FF2B5EF4-FFF2-40B4-BE49-F238E27FC236}">
                <a16:creationId xmlns:a16="http://schemas.microsoft.com/office/drawing/2014/main" id="{87871DE1-763D-4599-ADFF-08EA10EFEA27}"/>
              </a:ext>
            </a:extLst>
          </p:cNvPr>
          <p:cNvSpPr/>
          <p:nvPr/>
        </p:nvSpPr>
        <p:spPr>
          <a:xfrm>
            <a:off x="6441500" y="5981282"/>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0" name="Organigramme : Connecteur 299">
            <a:extLst>
              <a:ext uri="{FF2B5EF4-FFF2-40B4-BE49-F238E27FC236}">
                <a16:creationId xmlns:a16="http://schemas.microsoft.com/office/drawing/2014/main" id="{81C3F8BC-C0F5-4AF7-A552-4AA88669ECB2}"/>
              </a:ext>
            </a:extLst>
          </p:cNvPr>
          <p:cNvSpPr/>
          <p:nvPr/>
        </p:nvSpPr>
        <p:spPr>
          <a:xfrm>
            <a:off x="6692219" y="5984717"/>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01" name="Cercle : creux 300">
            <a:extLst>
              <a:ext uri="{FF2B5EF4-FFF2-40B4-BE49-F238E27FC236}">
                <a16:creationId xmlns:a16="http://schemas.microsoft.com/office/drawing/2014/main" id="{82181567-7138-427F-82F3-2981F5255B53}"/>
              </a:ext>
            </a:extLst>
          </p:cNvPr>
          <p:cNvSpPr/>
          <p:nvPr/>
        </p:nvSpPr>
        <p:spPr>
          <a:xfrm>
            <a:off x="6425015" y="47656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2" name="Cercle : creux 301">
            <a:extLst>
              <a:ext uri="{FF2B5EF4-FFF2-40B4-BE49-F238E27FC236}">
                <a16:creationId xmlns:a16="http://schemas.microsoft.com/office/drawing/2014/main" id="{6699A478-2C1B-46BD-89AA-D4D4A8FFEB21}"/>
              </a:ext>
            </a:extLst>
          </p:cNvPr>
          <p:cNvSpPr/>
          <p:nvPr/>
        </p:nvSpPr>
        <p:spPr>
          <a:xfrm>
            <a:off x="6146432" y="472420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3" name="Cercle : creux 302">
            <a:extLst>
              <a:ext uri="{FF2B5EF4-FFF2-40B4-BE49-F238E27FC236}">
                <a16:creationId xmlns:a16="http://schemas.microsoft.com/office/drawing/2014/main" id="{57BF6B77-62E3-4BAE-9235-26190C1D8CE5}"/>
              </a:ext>
            </a:extLst>
          </p:cNvPr>
          <p:cNvSpPr/>
          <p:nvPr/>
        </p:nvSpPr>
        <p:spPr>
          <a:xfrm>
            <a:off x="6686270" y="4769433"/>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08" name="Cercle : creux 307">
            <a:extLst>
              <a:ext uri="{FF2B5EF4-FFF2-40B4-BE49-F238E27FC236}">
                <a16:creationId xmlns:a16="http://schemas.microsoft.com/office/drawing/2014/main" id="{8DF2C568-019E-473B-9740-75D172DE06C7}"/>
              </a:ext>
            </a:extLst>
          </p:cNvPr>
          <p:cNvSpPr/>
          <p:nvPr/>
        </p:nvSpPr>
        <p:spPr>
          <a:xfrm>
            <a:off x="6153535" y="411994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1" name="Cercle : creux 310">
            <a:extLst>
              <a:ext uri="{FF2B5EF4-FFF2-40B4-BE49-F238E27FC236}">
                <a16:creationId xmlns:a16="http://schemas.microsoft.com/office/drawing/2014/main" id="{761D25D1-A802-4AEF-A481-51A05E0214B6}"/>
              </a:ext>
            </a:extLst>
          </p:cNvPr>
          <p:cNvSpPr/>
          <p:nvPr/>
        </p:nvSpPr>
        <p:spPr>
          <a:xfrm>
            <a:off x="6146455" y="3841742"/>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2" name="Cercle : creux 311">
            <a:extLst>
              <a:ext uri="{FF2B5EF4-FFF2-40B4-BE49-F238E27FC236}">
                <a16:creationId xmlns:a16="http://schemas.microsoft.com/office/drawing/2014/main" id="{9BAA1FFE-48C4-46EB-B069-2D503985E62C}"/>
              </a:ext>
            </a:extLst>
          </p:cNvPr>
          <p:cNvSpPr/>
          <p:nvPr/>
        </p:nvSpPr>
        <p:spPr>
          <a:xfrm>
            <a:off x="6686293" y="3886975"/>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4" name="Cercle : creux 313">
            <a:extLst>
              <a:ext uri="{FF2B5EF4-FFF2-40B4-BE49-F238E27FC236}">
                <a16:creationId xmlns:a16="http://schemas.microsoft.com/office/drawing/2014/main" id="{220A0DFB-0E68-428B-AEA1-B756D1DDF72A}"/>
              </a:ext>
            </a:extLst>
          </p:cNvPr>
          <p:cNvSpPr/>
          <p:nvPr/>
        </p:nvSpPr>
        <p:spPr>
          <a:xfrm>
            <a:off x="6141134" y="354401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5" name="Cercle : creux 314">
            <a:extLst>
              <a:ext uri="{FF2B5EF4-FFF2-40B4-BE49-F238E27FC236}">
                <a16:creationId xmlns:a16="http://schemas.microsoft.com/office/drawing/2014/main" id="{1771AED9-29C6-4660-941D-383FDF331C64}"/>
              </a:ext>
            </a:extLst>
          </p:cNvPr>
          <p:cNvSpPr/>
          <p:nvPr/>
        </p:nvSpPr>
        <p:spPr>
          <a:xfrm>
            <a:off x="6680972" y="3589251"/>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6" name="Cercle : creux 315">
            <a:extLst>
              <a:ext uri="{FF2B5EF4-FFF2-40B4-BE49-F238E27FC236}">
                <a16:creationId xmlns:a16="http://schemas.microsoft.com/office/drawing/2014/main" id="{24056ABC-9AB4-4478-A854-0009F1F97556}"/>
              </a:ext>
            </a:extLst>
          </p:cNvPr>
          <p:cNvSpPr/>
          <p:nvPr/>
        </p:nvSpPr>
        <p:spPr>
          <a:xfrm>
            <a:off x="7096268" y="6519320"/>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9" name="Cercle : creux 318">
            <a:extLst>
              <a:ext uri="{FF2B5EF4-FFF2-40B4-BE49-F238E27FC236}">
                <a16:creationId xmlns:a16="http://schemas.microsoft.com/office/drawing/2014/main" id="{19C19F4F-161D-4970-9E6B-5969736D4A92}"/>
              </a:ext>
            </a:extLst>
          </p:cNvPr>
          <p:cNvSpPr/>
          <p:nvPr/>
        </p:nvSpPr>
        <p:spPr>
          <a:xfrm>
            <a:off x="7099822" y="5002393"/>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0" name="Cercle : creux 319">
            <a:extLst>
              <a:ext uri="{FF2B5EF4-FFF2-40B4-BE49-F238E27FC236}">
                <a16:creationId xmlns:a16="http://schemas.microsoft.com/office/drawing/2014/main" id="{CFD35236-740F-49B5-99ED-6D88A7ADFCC4}"/>
              </a:ext>
            </a:extLst>
          </p:cNvPr>
          <p:cNvSpPr/>
          <p:nvPr/>
        </p:nvSpPr>
        <p:spPr>
          <a:xfrm>
            <a:off x="7098058" y="3538645"/>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1" name="Cercle : creux 320">
            <a:extLst>
              <a:ext uri="{FF2B5EF4-FFF2-40B4-BE49-F238E27FC236}">
                <a16:creationId xmlns:a16="http://schemas.microsoft.com/office/drawing/2014/main" id="{FBBF2CA3-C83B-429F-A5C7-E4A2AB0CC2B6}"/>
              </a:ext>
            </a:extLst>
          </p:cNvPr>
          <p:cNvSpPr/>
          <p:nvPr/>
        </p:nvSpPr>
        <p:spPr>
          <a:xfrm>
            <a:off x="7108683" y="3836359"/>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2" name="Cercle : creux 321">
            <a:extLst>
              <a:ext uri="{FF2B5EF4-FFF2-40B4-BE49-F238E27FC236}">
                <a16:creationId xmlns:a16="http://schemas.microsoft.com/office/drawing/2014/main" id="{DF00AB1F-0A80-4845-8D17-B091196692F4}"/>
              </a:ext>
            </a:extLst>
          </p:cNvPr>
          <p:cNvSpPr/>
          <p:nvPr/>
        </p:nvSpPr>
        <p:spPr>
          <a:xfrm>
            <a:off x="7103368" y="4718857"/>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68" name="Organigramme : Connecteur 67">
            <a:extLst>
              <a:ext uri="{FF2B5EF4-FFF2-40B4-BE49-F238E27FC236}">
                <a16:creationId xmlns:a16="http://schemas.microsoft.com/office/drawing/2014/main" id="{F59917A4-7D50-4EE2-93E6-82854604AB09}"/>
              </a:ext>
            </a:extLst>
          </p:cNvPr>
          <p:cNvSpPr/>
          <p:nvPr/>
        </p:nvSpPr>
        <p:spPr>
          <a:xfrm>
            <a:off x="6187381" y="576822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1" name="Organigramme : Connecteur 280">
            <a:extLst>
              <a:ext uri="{FF2B5EF4-FFF2-40B4-BE49-F238E27FC236}">
                <a16:creationId xmlns:a16="http://schemas.microsoft.com/office/drawing/2014/main" id="{D2937EB1-1C61-4EE1-9563-68588FC3412F}"/>
              </a:ext>
            </a:extLst>
          </p:cNvPr>
          <p:cNvSpPr/>
          <p:nvPr/>
        </p:nvSpPr>
        <p:spPr>
          <a:xfrm>
            <a:off x="6146998" y="594695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2" name="Organigramme : Connecteur 281">
            <a:extLst>
              <a:ext uri="{FF2B5EF4-FFF2-40B4-BE49-F238E27FC236}">
                <a16:creationId xmlns:a16="http://schemas.microsoft.com/office/drawing/2014/main" id="{4151CAA3-69A7-44BA-BE7D-B56AF63E4205}"/>
              </a:ext>
            </a:extLst>
          </p:cNvPr>
          <p:cNvSpPr/>
          <p:nvPr/>
        </p:nvSpPr>
        <p:spPr>
          <a:xfrm>
            <a:off x="6427324" y="5759774"/>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83" name="Organigramme : Connecteur 282">
            <a:extLst>
              <a:ext uri="{FF2B5EF4-FFF2-40B4-BE49-F238E27FC236}">
                <a16:creationId xmlns:a16="http://schemas.microsoft.com/office/drawing/2014/main" id="{5F948F2B-1C31-46FA-BB42-8B1783D6B3DC}"/>
              </a:ext>
            </a:extLst>
          </p:cNvPr>
          <p:cNvSpPr/>
          <p:nvPr/>
        </p:nvSpPr>
        <p:spPr>
          <a:xfrm>
            <a:off x="6678043" y="5763209"/>
            <a:ext cx="216728" cy="206469"/>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324" name="Cercle : creux 323">
            <a:extLst>
              <a:ext uri="{FF2B5EF4-FFF2-40B4-BE49-F238E27FC236}">
                <a16:creationId xmlns:a16="http://schemas.microsoft.com/office/drawing/2014/main" id="{841CB78C-849A-43CD-B23F-26BECBC4A542}"/>
              </a:ext>
            </a:extLst>
          </p:cNvPr>
          <p:cNvSpPr/>
          <p:nvPr/>
        </p:nvSpPr>
        <p:spPr>
          <a:xfrm>
            <a:off x="7141693" y="5628878"/>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3" name="Cercle : creux 322">
            <a:extLst>
              <a:ext uri="{FF2B5EF4-FFF2-40B4-BE49-F238E27FC236}">
                <a16:creationId xmlns:a16="http://schemas.microsoft.com/office/drawing/2014/main" id="{F194B9EC-870A-4628-90B1-BEBD6833FAB9}"/>
              </a:ext>
            </a:extLst>
          </p:cNvPr>
          <p:cNvSpPr/>
          <p:nvPr/>
        </p:nvSpPr>
        <p:spPr>
          <a:xfrm>
            <a:off x="7143467" y="5758240"/>
            <a:ext cx="216727" cy="206470"/>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18" name="Cercle : creux 317">
            <a:extLst>
              <a:ext uri="{FF2B5EF4-FFF2-40B4-BE49-F238E27FC236}">
                <a16:creationId xmlns:a16="http://schemas.microsoft.com/office/drawing/2014/main" id="{FF9F967C-1B2E-4F8B-A15A-246226213FCA}"/>
              </a:ext>
            </a:extLst>
          </p:cNvPr>
          <p:cNvSpPr/>
          <p:nvPr/>
        </p:nvSpPr>
        <p:spPr>
          <a:xfrm>
            <a:off x="7099805" y="5943398"/>
            <a:ext cx="301894" cy="279918"/>
          </a:xfrm>
          <a:prstGeom prst="donut">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schemeClr val="tx1"/>
              </a:solidFill>
            </a:endParaRPr>
          </a:p>
        </p:txBody>
      </p:sp>
      <p:sp>
        <p:nvSpPr>
          <p:cNvPr id="325" name="Organigramme : Connecteur 324">
            <a:extLst>
              <a:ext uri="{FF2B5EF4-FFF2-40B4-BE49-F238E27FC236}">
                <a16:creationId xmlns:a16="http://schemas.microsoft.com/office/drawing/2014/main" id="{E50A729E-5965-444D-B628-D75B54E31A1E}"/>
              </a:ext>
            </a:extLst>
          </p:cNvPr>
          <p:cNvSpPr/>
          <p:nvPr/>
        </p:nvSpPr>
        <p:spPr>
          <a:xfrm>
            <a:off x="7100454" y="6226821"/>
            <a:ext cx="301894" cy="279918"/>
          </a:xfrm>
          <a:prstGeom prst="flowChartConnector">
            <a:avLst/>
          </a:prstGeom>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208" name="Sous-titre 6">
            <a:extLst>
              <a:ext uri="{FF2B5EF4-FFF2-40B4-BE49-F238E27FC236}">
                <a16:creationId xmlns:a16="http://schemas.microsoft.com/office/drawing/2014/main" id="{A019EB4A-2D09-47BA-85BC-11FA68865C9D}"/>
              </a:ext>
            </a:extLst>
          </p:cNvPr>
          <p:cNvSpPr txBox="1">
            <a:spLocks/>
          </p:cNvSpPr>
          <p:nvPr/>
        </p:nvSpPr>
        <p:spPr>
          <a:xfrm>
            <a:off x="8214873" y="3268121"/>
            <a:ext cx="2005627" cy="785370"/>
          </a:xfrm>
          <a:prstGeom prst="rect">
            <a:avLst/>
          </a:prstGeom>
          <a:ln>
            <a:solidFill>
              <a:schemeClr val="bg1"/>
            </a:solidFill>
          </a:ln>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r>
              <a:rPr lang="fr-FR" sz="2400" b="1" dirty="0">
                <a:solidFill>
                  <a:schemeClr val="bg1"/>
                </a:solidFill>
                <a:latin typeface="Verdana"/>
              </a:rPr>
              <a:t>DES OUTILS</a:t>
            </a:r>
          </a:p>
        </p:txBody>
      </p:sp>
      <p:sp>
        <p:nvSpPr>
          <p:cNvPr id="209" name="Sous-titre 6">
            <a:extLst>
              <a:ext uri="{FF2B5EF4-FFF2-40B4-BE49-F238E27FC236}">
                <a16:creationId xmlns:a16="http://schemas.microsoft.com/office/drawing/2014/main" id="{F3DB22F3-91E0-422A-AB38-AF61679FBC52}"/>
              </a:ext>
            </a:extLst>
          </p:cNvPr>
          <p:cNvSpPr txBox="1">
            <a:spLocks/>
          </p:cNvSpPr>
          <p:nvPr/>
        </p:nvSpPr>
        <p:spPr>
          <a:xfrm>
            <a:off x="8132162" y="3800268"/>
            <a:ext cx="3778788" cy="305213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l"/>
            <a:endParaRPr lang="fr-FR" sz="2000" b="1" dirty="0">
              <a:solidFill>
                <a:srgbClr val="E53F34"/>
              </a:solidFill>
              <a:latin typeface="Verdana"/>
            </a:endParaRPr>
          </a:p>
          <a:p>
            <a:pPr marL="285750" indent="-285750" algn="l">
              <a:buFont typeface="Wingdings" panose="05000000000000000000" pitchFamily="2" charset="2"/>
              <a:buChar char="ü"/>
            </a:pPr>
            <a:r>
              <a:rPr lang="fr-FR" sz="1600" b="1" dirty="0">
                <a:solidFill>
                  <a:srgbClr val="0070C0"/>
                </a:solidFill>
                <a:latin typeface="Verdana"/>
              </a:rPr>
              <a:t>Gouvernance</a:t>
            </a:r>
          </a:p>
          <a:p>
            <a:pPr marL="285750" indent="-285750" algn="l">
              <a:buFont typeface="Wingdings" panose="05000000000000000000" pitchFamily="2" charset="2"/>
              <a:buChar char="ü"/>
            </a:pPr>
            <a:r>
              <a:rPr lang="fr-FR" sz="1600" b="1" dirty="0">
                <a:solidFill>
                  <a:srgbClr val="0070C0"/>
                </a:solidFill>
                <a:latin typeface="Verdana"/>
              </a:rPr>
              <a:t>Budget &amp; Finances</a:t>
            </a:r>
          </a:p>
          <a:p>
            <a:pPr marL="285750" indent="-285750" algn="l">
              <a:buFont typeface="Wingdings" panose="05000000000000000000" pitchFamily="2" charset="2"/>
              <a:buChar char="ü"/>
            </a:pPr>
            <a:r>
              <a:rPr lang="fr-FR" sz="1600" b="1" dirty="0">
                <a:solidFill>
                  <a:srgbClr val="0070C0"/>
                </a:solidFill>
                <a:latin typeface="Verdana"/>
              </a:rPr>
              <a:t>R.H / Organisation</a:t>
            </a:r>
          </a:p>
          <a:p>
            <a:pPr marL="285750" indent="-285750" algn="l">
              <a:buFont typeface="Wingdings" panose="05000000000000000000" pitchFamily="2" charset="2"/>
              <a:buChar char="ü"/>
            </a:pPr>
            <a:r>
              <a:rPr lang="fr-FR" sz="1600" b="1" dirty="0">
                <a:solidFill>
                  <a:srgbClr val="0070C0"/>
                </a:solidFill>
                <a:latin typeface="Verdana"/>
              </a:rPr>
              <a:t>Partenariats</a:t>
            </a:r>
          </a:p>
          <a:p>
            <a:pPr marL="285750" indent="-285750" algn="l">
              <a:buFont typeface="Wingdings" panose="05000000000000000000" pitchFamily="2" charset="2"/>
              <a:buChar char="ü"/>
            </a:pPr>
            <a:r>
              <a:rPr lang="fr-FR" sz="1600" b="1" dirty="0">
                <a:solidFill>
                  <a:srgbClr val="0070C0"/>
                </a:solidFill>
                <a:latin typeface="Verdana"/>
              </a:rPr>
              <a:t>Communication</a:t>
            </a:r>
          </a:p>
          <a:p>
            <a:pPr marL="285750" indent="-285750" algn="l">
              <a:buFont typeface="Wingdings" panose="05000000000000000000" pitchFamily="2" charset="2"/>
              <a:buChar char="ü"/>
            </a:pPr>
            <a:r>
              <a:rPr lang="fr-FR" sz="1600" b="1" dirty="0">
                <a:solidFill>
                  <a:srgbClr val="0070C0"/>
                </a:solidFill>
                <a:latin typeface="Verdana"/>
              </a:rPr>
              <a:t>Etudes / Recherche</a:t>
            </a:r>
          </a:p>
          <a:p>
            <a:pPr marL="285750" indent="-285750" algn="l">
              <a:buFont typeface="Wingdings" panose="05000000000000000000" pitchFamily="2" charset="2"/>
              <a:buChar char="ü"/>
            </a:pPr>
            <a:r>
              <a:rPr lang="fr-FR" sz="1600" b="1" dirty="0">
                <a:solidFill>
                  <a:srgbClr val="0070C0"/>
                </a:solidFill>
                <a:latin typeface="Verdana"/>
              </a:rPr>
              <a:t>Ingénierie de projets européens et internationaux </a:t>
            </a:r>
            <a:endParaRPr lang="fr-FR" sz="1600" b="1" dirty="0">
              <a:solidFill>
                <a:srgbClr val="FFFFFF"/>
              </a:solidFill>
              <a:highlight>
                <a:srgbClr val="0000FF"/>
              </a:highlight>
              <a:latin typeface="Verdana"/>
            </a:endParaRPr>
          </a:p>
          <a:p>
            <a:pPr algn="l"/>
            <a:endParaRPr lang="fr-FR" sz="2000" dirty="0">
              <a:solidFill>
                <a:srgbClr val="0070C0"/>
              </a:solidFill>
              <a:latin typeface="Verdana"/>
            </a:endParaRPr>
          </a:p>
        </p:txBody>
      </p:sp>
    </p:spTree>
    <p:extLst>
      <p:ext uri="{BB962C8B-B14F-4D97-AF65-F5344CB8AC3E}">
        <p14:creationId xmlns:p14="http://schemas.microsoft.com/office/powerpoint/2010/main" val="39988597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7CDE3D-4079-4772-A5C5-1D69DA36D1E4}"/>
              </a:ext>
            </a:extLst>
          </p:cNvPr>
          <p:cNvSpPr>
            <a:spLocks noGrp="1"/>
          </p:cNvSpPr>
          <p:nvPr>
            <p:ph type="ctrTitle"/>
          </p:nvPr>
        </p:nvSpPr>
        <p:spPr/>
        <p:txBody>
          <a:bodyPr/>
          <a:lstStyle/>
          <a:p>
            <a:r>
              <a:rPr lang="fr-FR" dirty="0"/>
              <a:t>Stratégie internationale</a:t>
            </a:r>
            <a:br>
              <a:rPr lang="fr-FR" dirty="0"/>
            </a:br>
            <a:r>
              <a:rPr lang="fr-FR" dirty="0"/>
              <a:t>2025-2030</a:t>
            </a:r>
          </a:p>
        </p:txBody>
      </p:sp>
      <p:sp>
        <p:nvSpPr>
          <p:cNvPr id="3" name="Sous-titre 2">
            <a:extLst>
              <a:ext uri="{FF2B5EF4-FFF2-40B4-BE49-F238E27FC236}">
                <a16:creationId xmlns:a16="http://schemas.microsoft.com/office/drawing/2014/main" id="{DC36F2BB-E57C-4F14-AACC-E38FBAE7EB20}"/>
              </a:ext>
            </a:extLst>
          </p:cNvPr>
          <p:cNvSpPr>
            <a:spLocks noGrp="1"/>
          </p:cNvSpPr>
          <p:nvPr>
            <p:ph type="subTitle" idx="1"/>
          </p:nvPr>
        </p:nvSpPr>
        <p:spPr/>
        <p:txBody>
          <a:bodyPr/>
          <a:lstStyle/>
          <a:p>
            <a:r>
              <a:rPr lang="fr-FR" dirty="0"/>
              <a:t>Expérimenter le monde</a:t>
            </a:r>
          </a:p>
        </p:txBody>
      </p:sp>
    </p:spTree>
    <p:extLst>
      <p:ext uri="{BB962C8B-B14F-4D97-AF65-F5344CB8AC3E}">
        <p14:creationId xmlns:p14="http://schemas.microsoft.com/office/powerpoint/2010/main" val="2008077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t>Une stratégie internationale,</a:t>
            </a:r>
            <a:br>
              <a:rPr lang="fr-FR" dirty="0"/>
            </a:br>
            <a:r>
              <a:rPr lang="fr-FR" b="1" dirty="0"/>
              <a:t>pourquoi ?</a:t>
            </a: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marL="0" indent="0" algn="r">
              <a:lnSpc>
                <a:spcPct val="120000"/>
              </a:lnSpc>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algn="r">
              <a:spcBef>
                <a:spcPts val="600"/>
              </a:spcBef>
            </a:pPr>
            <a:endParaRPr lang="fr-FR" sz="6200" b="1" dirty="0">
              <a:solidFill>
                <a:srgbClr val="FF0000"/>
              </a:solidFill>
            </a:endParaRPr>
          </a:p>
          <a:p>
            <a:pPr algn="r"/>
            <a:endParaRPr lang="fr-FR" sz="6200" b="1" dirty="0">
              <a:solidFill>
                <a:srgbClr val="FF0000"/>
              </a:solidFill>
            </a:endParaRPr>
          </a:p>
        </p:txBody>
      </p:sp>
      <p:sp>
        <p:nvSpPr>
          <p:cNvPr id="65" name="Espace réservé du contenu 64">
            <a:extLst>
              <a:ext uri="{FF2B5EF4-FFF2-40B4-BE49-F238E27FC236}">
                <a16:creationId xmlns:a16="http://schemas.microsoft.com/office/drawing/2014/main" id="{19C36C2B-6241-4902-BAF9-E450245BBA41}"/>
              </a:ext>
            </a:extLst>
          </p:cNvPr>
          <p:cNvSpPr>
            <a:spLocks noGrp="1"/>
          </p:cNvSpPr>
          <p:nvPr>
            <p:ph idx="1"/>
          </p:nvPr>
        </p:nvSpPr>
        <p:spPr>
          <a:xfrm>
            <a:off x="1734210" y="2519306"/>
            <a:ext cx="9995337" cy="3433662"/>
          </a:xfrm>
        </p:spPr>
        <p:txBody>
          <a:bodyPr/>
          <a:lstStyle/>
          <a:p>
            <a:pPr marL="0" indent="0">
              <a:buNone/>
            </a:pPr>
            <a:r>
              <a:rPr lang="fr-FR" dirty="0"/>
              <a:t>Mais surtout un OBJECTIF VOLONTAIRE :</a:t>
            </a:r>
          </a:p>
          <a:p>
            <a:pPr marL="0" indent="0">
              <a:buNone/>
            </a:pPr>
            <a:endParaRPr lang="fr-FR" sz="1400" dirty="0"/>
          </a:p>
          <a:p>
            <a:pPr marL="0" indent="0">
              <a:buNone/>
            </a:pPr>
            <a:r>
              <a:rPr lang="fr-FR" dirty="0"/>
              <a:t>Se doter d’une </a:t>
            </a:r>
            <a:r>
              <a:rPr lang="fr-FR" b="1" dirty="0"/>
              <a:t>stratégie internationale</a:t>
            </a:r>
          </a:p>
          <a:p>
            <a:pPr marL="0" indent="0">
              <a:buNone/>
            </a:pPr>
            <a:r>
              <a:rPr lang="fr-FR" dirty="0"/>
              <a:t>afin de construire une </a:t>
            </a:r>
            <a:r>
              <a:rPr lang="fr-FR" b="1" dirty="0"/>
              <a:t>école-monde</a:t>
            </a:r>
          </a:p>
          <a:p>
            <a:pPr marL="0" indent="0">
              <a:buNone/>
            </a:pPr>
            <a:r>
              <a:rPr lang="fr-FR" dirty="0"/>
              <a:t>répondant aux </a:t>
            </a:r>
            <a:r>
              <a:rPr lang="fr-FR" b="1" dirty="0"/>
              <a:t>enjeux internationaux actuels</a:t>
            </a:r>
          </a:p>
          <a:p>
            <a:pPr marL="0" indent="0">
              <a:buNone/>
            </a:pPr>
            <a:r>
              <a:rPr lang="fr-FR" dirty="0"/>
              <a:t>de l’enseignement supérieur en architecture</a:t>
            </a:r>
          </a:p>
          <a:p>
            <a:pPr marL="0" indent="0">
              <a:buNone/>
            </a:pPr>
            <a:r>
              <a:rPr lang="fr-FR" dirty="0"/>
              <a:t>et des réalités professionnelles en architecture</a:t>
            </a:r>
          </a:p>
        </p:txBody>
      </p:sp>
    </p:spTree>
    <p:extLst>
      <p:ext uri="{BB962C8B-B14F-4D97-AF65-F5344CB8AC3E}">
        <p14:creationId xmlns:p14="http://schemas.microsoft.com/office/powerpoint/2010/main" val="4124391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t>Une stratégie internationale,</a:t>
            </a:r>
            <a:br>
              <a:rPr lang="fr-FR" dirty="0"/>
            </a:br>
            <a:r>
              <a:rPr lang="fr-FR" b="1" dirty="0"/>
              <a:t>pourquoi ?</a:t>
            </a: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marL="0" indent="0" algn="r">
              <a:lnSpc>
                <a:spcPct val="120000"/>
              </a:lnSpc>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algn="r">
              <a:spcBef>
                <a:spcPts val="600"/>
              </a:spcBef>
            </a:pPr>
            <a:endParaRPr lang="fr-FR" sz="6200" b="1" dirty="0">
              <a:solidFill>
                <a:srgbClr val="FF0000"/>
              </a:solidFill>
            </a:endParaRPr>
          </a:p>
          <a:p>
            <a:pPr algn="r"/>
            <a:endParaRPr lang="fr-FR" sz="6200" b="1" dirty="0">
              <a:solidFill>
                <a:srgbClr val="FF0000"/>
              </a:solidFill>
            </a:endParaRPr>
          </a:p>
        </p:txBody>
      </p:sp>
      <p:sp>
        <p:nvSpPr>
          <p:cNvPr id="65" name="Espace réservé du contenu 64">
            <a:extLst>
              <a:ext uri="{FF2B5EF4-FFF2-40B4-BE49-F238E27FC236}">
                <a16:creationId xmlns:a16="http://schemas.microsoft.com/office/drawing/2014/main" id="{19C36C2B-6241-4902-BAF9-E450245BBA41}"/>
              </a:ext>
            </a:extLst>
          </p:cNvPr>
          <p:cNvSpPr>
            <a:spLocks noGrp="1"/>
          </p:cNvSpPr>
          <p:nvPr>
            <p:ph idx="1"/>
          </p:nvPr>
        </p:nvSpPr>
        <p:spPr>
          <a:xfrm>
            <a:off x="1734210" y="2519306"/>
            <a:ext cx="9995337" cy="3433662"/>
          </a:xfrm>
        </p:spPr>
        <p:txBody>
          <a:bodyPr/>
          <a:lstStyle/>
          <a:p>
            <a:pPr>
              <a:buFont typeface="Wingdings" panose="05000000000000000000" pitchFamily="2" charset="2"/>
              <a:buChar char="Ø"/>
            </a:pPr>
            <a:r>
              <a:rPr lang="fr-FR" sz="2400" dirty="0"/>
              <a:t>Pour accompagner les étudiants à construire leur parcours d’enseignement de façon plus vaste</a:t>
            </a:r>
          </a:p>
          <a:p>
            <a:pPr>
              <a:buFont typeface="Wingdings" panose="05000000000000000000" pitchFamily="2" charset="2"/>
              <a:buChar char="Ø"/>
            </a:pPr>
            <a:r>
              <a:rPr lang="fr-FR" sz="2400" dirty="0"/>
              <a:t>Pour accompagner les étudiants et les chercheurs à se projeter dans le monde</a:t>
            </a:r>
          </a:p>
          <a:p>
            <a:pPr>
              <a:buFont typeface="Wingdings" panose="05000000000000000000" pitchFamily="2" charset="2"/>
              <a:buChar char="Ø"/>
            </a:pPr>
            <a:r>
              <a:rPr lang="fr-FR" sz="2400" dirty="0"/>
              <a:t>Pour accompagner les enseignants à déployer leur enseignement, leur pratique et leur recherche à l’international</a:t>
            </a:r>
          </a:p>
          <a:p>
            <a:pPr>
              <a:buFont typeface="Wingdings" panose="05000000000000000000" pitchFamily="2" charset="2"/>
              <a:buChar char="Ø"/>
            </a:pPr>
            <a:r>
              <a:rPr lang="fr-FR" sz="2400" dirty="0"/>
              <a:t>Pour accompagner les personnels de l’école à repenser l’établissement dans une cartographie plus étendue</a:t>
            </a:r>
          </a:p>
        </p:txBody>
      </p:sp>
    </p:spTree>
    <p:extLst>
      <p:ext uri="{BB962C8B-B14F-4D97-AF65-F5344CB8AC3E}">
        <p14:creationId xmlns:p14="http://schemas.microsoft.com/office/powerpoint/2010/main" val="315220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t>Expérimenter le monde</a:t>
            </a:r>
            <a:endParaRPr lang="fr-FR" b="1" dirty="0"/>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marL="0" indent="0" algn="r">
              <a:lnSpc>
                <a:spcPct val="120000"/>
              </a:lnSpc>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algn="r">
              <a:spcBef>
                <a:spcPts val="600"/>
              </a:spcBef>
            </a:pPr>
            <a:endParaRPr lang="fr-FR" sz="6200" b="1" dirty="0">
              <a:solidFill>
                <a:srgbClr val="FF0000"/>
              </a:solidFill>
            </a:endParaRPr>
          </a:p>
          <a:p>
            <a:pPr algn="r"/>
            <a:endParaRPr lang="fr-FR" sz="6200" b="1" dirty="0">
              <a:solidFill>
                <a:srgbClr val="FF0000"/>
              </a:solidFill>
            </a:endParaRPr>
          </a:p>
        </p:txBody>
      </p:sp>
      <p:graphicFrame>
        <p:nvGraphicFramePr>
          <p:cNvPr id="3" name="Diagramme 2">
            <a:extLst>
              <a:ext uri="{FF2B5EF4-FFF2-40B4-BE49-F238E27FC236}">
                <a16:creationId xmlns:a16="http://schemas.microsoft.com/office/drawing/2014/main" id="{BF3865B8-BBA8-4A01-A58B-08DE309CD5B7}"/>
              </a:ext>
            </a:extLst>
          </p:cNvPr>
          <p:cNvGraphicFramePr/>
          <p:nvPr/>
        </p:nvGraphicFramePr>
        <p:xfrm>
          <a:off x="273377" y="1860927"/>
          <a:ext cx="11623249" cy="47827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Sous-titre 6">
            <a:extLst>
              <a:ext uri="{FF2B5EF4-FFF2-40B4-BE49-F238E27FC236}">
                <a16:creationId xmlns:a16="http://schemas.microsoft.com/office/drawing/2014/main" id="{8DDB5FF1-BA6E-4EDA-AD7D-FAE7E6EBA9BC}"/>
              </a:ext>
            </a:extLst>
          </p:cNvPr>
          <p:cNvSpPr txBox="1">
            <a:spLocks/>
          </p:cNvSpPr>
          <p:nvPr/>
        </p:nvSpPr>
        <p:spPr>
          <a:xfrm>
            <a:off x="273377" y="4917632"/>
            <a:ext cx="4193628" cy="836646"/>
          </a:xfrm>
          <a:prstGeom prst="rect">
            <a:avLst/>
          </a:prstGeom>
          <a:solidFill>
            <a:srgbClr val="FF0000"/>
          </a:solidFill>
          <a:ln>
            <a:solidFill>
              <a:schemeClr val="bg1"/>
            </a:solidFill>
          </a:ln>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spcBef>
                <a:spcPts val="0"/>
              </a:spcBef>
            </a:pPr>
            <a:r>
              <a:rPr lang="fr-FR" sz="2400" b="1" dirty="0">
                <a:solidFill>
                  <a:schemeClr val="bg1"/>
                </a:solidFill>
                <a:latin typeface="Verdana"/>
              </a:rPr>
              <a:t>DEFINIR UNE ECOLE</a:t>
            </a:r>
          </a:p>
          <a:p>
            <a:pPr>
              <a:spcBef>
                <a:spcPts val="0"/>
              </a:spcBef>
            </a:pPr>
            <a:r>
              <a:rPr lang="fr-FR" sz="2400" b="1" dirty="0">
                <a:solidFill>
                  <a:schemeClr val="bg1"/>
                </a:solidFill>
                <a:latin typeface="Verdana"/>
              </a:rPr>
              <a:t>INTERNATIONALE</a:t>
            </a:r>
          </a:p>
        </p:txBody>
      </p:sp>
      <p:sp>
        <p:nvSpPr>
          <p:cNvPr id="7" name="Sous-titre 6">
            <a:extLst>
              <a:ext uri="{FF2B5EF4-FFF2-40B4-BE49-F238E27FC236}">
                <a16:creationId xmlns:a16="http://schemas.microsoft.com/office/drawing/2014/main" id="{38446D68-A426-4B94-99C9-A3D32985E211}"/>
              </a:ext>
            </a:extLst>
          </p:cNvPr>
          <p:cNvSpPr txBox="1">
            <a:spLocks/>
          </p:cNvSpPr>
          <p:nvPr/>
        </p:nvSpPr>
        <p:spPr>
          <a:xfrm>
            <a:off x="3781133" y="2407696"/>
            <a:ext cx="4193625" cy="813609"/>
          </a:xfrm>
          <a:prstGeom prst="rect">
            <a:avLst/>
          </a:prstGeom>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nSpc>
                <a:spcPct val="100000"/>
              </a:lnSpc>
              <a:spcBef>
                <a:spcPts val="0"/>
              </a:spcBef>
            </a:pPr>
            <a:r>
              <a:rPr lang="fr-FR" sz="2400" b="1" dirty="0">
                <a:solidFill>
                  <a:schemeClr val="bg1"/>
                </a:solidFill>
                <a:latin typeface="Verdana"/>
              </a:rPr>
              <a:t>DEFINIR DES ZONES PRIORITAIRES</a:t>
            </a:r>
          </a:p>
        </p:txBody>
      </p:sp>
      <p:sp>
        <p:nvSpPr>
          <p:cNvPr id="9" name="Sous-titre 6">
            <a:extLst>
              <a:ext uri="{FF2B5EF4-FFF2-40B4-BE49-F238E27FC236}">
                <a16:creationId xmlns:a16="http://schemas.microsoft.com/office/drawing/2014/main" id="{1A3238E0-FFDE-43F9-9F86-F2A804852625}"/>
              </a:ext>
            </a:extLst>
          </p:cNvPr>
          <p:cNvSpPr txBox="1">
            <a:spLocks/>
          </p:cNvSpPr>
          <p:nvPr/>
        </p:nvSpPr>
        <p:spPr>
          <a:xfrm>
            <a:off x="7611909" y="4917632"/>
            <a:ext cx="4193625" cy="785370"/>
          </a:xfrm>
          <a:prstGeom prst="rect">
            <a:avLst/>
          </a:prstGeom>
          <a:ln>
            <a:solidFill>
              <a:schemeClr val="bg1"/>
            </a:solidFill>
          </a:ln>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r>
              <a:rPr lang="fr-FR" sz="2400" b="1" dirty="0">
                <a:solidFill>
                  <a:schemeClr val="bg1"/>
                </a:solidFill>
                <a:latin typeface="Verdana"/>
              </a:rPr>
              <a:t>DEFINIR DES OUTILS</a:t>
            </a:r>
          </a:p>
        </p:txBody>
      </p:sp>
      <p:sp>
        <p:nvSpPr>
          <p:cNvPr id="11" name="ZoneTexte 10">
            <a:extLst>
              <a:ext uri="{FF2B5EF4-FFF2-40B4-BE49-F238E27FC236}">
                <a16:creationId xmlns:a16="http://schemas.microsoft.com/office/drawing/2014/main" id="{6DF923C1-2396-4D68-A02B-22910FBDD1E7}"/>
              </a:ext>
            </a:extLst>
          </p:cNvPr>
          <p:cNvSpPr txBox="1"/>
          <p:nvPr/>
        </p:nvSpPr>
        <p:spPr>
          <a:xfrm>
            <a:off x="3751872" y="4320626"/>
            <a:ext cx="4553146" cy="1200329"/>
          </a:xfrm>
          <a:prstGeom prst="rect">
            <a:avLst/>
          </a:prstGeom>
          <a:noFill/>
        </p:spPr>
        <p:txBody>
          <a:bodyPr wrap="square" rtlCol="0" anchor="ctr">
            <a:spAutoFit/>
          </a:bodyPr>
          <a:lstStyle/>
          <a:p>
            <a:pPr lvl="0" algn="ctr">
              <a:buNone/>
            </a:pPr>
            <a:r>
              <a:rPr lang="fr-FR" sz="3600" b="1" dirty="0">
                <a:solidFill>
                  <a:schemeClr val="tx1"/>
                </a:solidFill>
                <a:latin typeface="Verdana" panose="020B0604030504040204" pitchFamily="34" charset="0"/>
                <a:ea typeface="Verdana" panose="020B0604030504040204" pitchFamily="34" charset="0"/>
              </a:rPr>
              <a:t>OBJECTIFS</a:t>
            </a:r>
          </a:p>
          <a:p>
            <a:pPr lvl="0" algn="ctr">
              <a:buNone/>
            </a:pPr>
            <a:r>
              <a:rPr lang="fr-FR" sz="3600" dirty="0">
                <a:solidFill>
                  <a:schemeClr val="tx1"/>
                </a:solidFill>
                <a:latin typeface="Verdana" panose="020B0604030504040204" pitchFamily="34" charset="0"/>
                <a:ea typeface="Verdana" panose="020B0604030504040204" pitchFamily="34" charset="0"/>
              </a:rPr>
              <a:t>ACTIONS</a:t>
            </a:r>
            <a:endParaRPr lang="fr-FR" sz="3600" dirty="0"/>
          </a:p>
        </p:txBody>
      </p:sp>
    </p:spTree>
    <p:extLst>
      <p:ext uri="{BB962C8B-B14F-4D97-AF65-F5344CB8AC3E}">
        <p14:creationId xmlns:p14="http://schemas.microsoft.com/office/powerpoint/2010/main" val="587141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Accolade ouvrante 62">
            <a:extLst>
              <a:ext uri="{FF2B5EF4-FFF2-40B4-BE49-F238E27FC236}">
                <a16:creationId xmlns:a16="http://schemas.microsoft.com/office/drawing/2014/main" id="{8641419C-3E40-4BCD-A8F4-6093F03652D5}"/>
              </a:ext>
            </a:extLst>
          </p:cNvPr>
          <p:cNvSpPr/>
          <p:nvPr/>
        </p:nvSpPr>
        <p:spPr>
          <a:xfrm>
            <a:off x="1971307" y="1992067"/>
            <a:ext cx="807519" cy="4686208"/>
          </a:xfrm>
          <a:custGeom>
            <a:avLst/>
            <a:gdLst>
              <a:gd name="connsiteX0" fmla="*/ 807519 w 807519"/>
              <a:gd name="connsiteY0" fmla="*/ 4686208 h 4686208"/>
              <a:gd name="connsiteX1" fmla="*/ 403759 w 807519"/>
              <a:gd name="connsiteY1" fmla="*/ 4618917 h 4686208"/>
              <a:gd name="connsiteX2" fmla="*/ 403760 w 807519"/>
              <a:gd name="connsiteY2" fmla="*/ 2410395 h 4686208"/>
              <a:gd name="connsiteX3" fmla="*/ 0 w 807519"/>
              <a:gd name="connsiteY3" fmla="*/ 2343104 h 4686208"/>
              <a:gd name="connsiteX4" fmla="*/ 403760 w 807519"/>
              <a:gd name="connsiteY4" fmla="*/ 2275813 h 4686208"/>
              <a:gd name="connsiteX5" fmla="*/ 403760 w 807519"/>
              <a:gd name="connsiteY5" fmla="*/ 67291 h 4686208"/>
              <a:gd name="connsiteX6" fmla="*/ 807520 w 807519"/>
              <a:gd name="connsiteY6" fmla="*/ 0 h 4686208"/>
              <a:gd name="connsiteX7" fmla="*/ 807519 w 807519"/>
              <a:gd name="connsiteY7" fmla="*/ 4686208 h 4686208"/>
              <a:gd name="connsiteX0" fmla="*/ 807519 w 807519"/>
              <a:gd name="connsiteY0" fmla="*/ 4686208 h 4686208"/>
              <a:gd name="connsiteX1" fmla="*/ 403759 w 807519"/>
              <a:gd name="connsiteY1" fmla="*/ 4618917 h 4686208"/>
              <a:gd name="connsiteX2" fmla="*/ 403760 w 807519"/>
              <a:gd name="connsiteY2" fmla="*/ 2410395 h 4686208"/>
              <a:gd name="connsiteX3" fmla="*/ 0 w 807519"/>
              <a:gd name="connsiteY3" fmla="*/ 2343104 h 4686208"/>
              <a:gd name="connsiteX4" fmla="*/ 403760 w 807519"/>
              <a:gd name="connsiteY4" fmla="*/ 2275813 h 4686208"/>
              <a:gd name="connsiteX5" fmla="*/ 403760 w 807519"/>
              <a:gd name="connsiteY5" fmla="*/ 67291 h 4686208"/>
              <a:gd name="connsiteX6" fmla="*/ 807520 w 807519"/>
              <a:gd name="connsiteY6" fmla="*/ 0 h 4686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7519" h="4686208" stroke="0" extrusionOk="0">
                <a:moveTo>
                  <a:pt x="807519" y="4686208"/>
                </a:moveTo>
                <a:cubicBezTo>
                  <a:pt x="582089" y="4684703"/>
                  <a:pt x="398593" y="4658020"/>
                  <a:pt x="403759" y="4618917"/>
                </a:cubicBezTo>
                <a:cubicBezTo>
                  <a:pt x="424219" y="3887050"/>
                  <a:pt x="346418" y="3148392"/>
                  <a:pt x="403760" y="2410395"/>
                </a:cubicBezTo>
                <a:cubicBezTo>
                  <a:pt x="382282" y="2394206"/>
                  <a:pt x="217792" y="2371837"/>
                  <a:pt x="0" y="2343104"/>
                </a:cubicBezTo>
                <a:cubicBezTo>
                  <a:pt x="219689" y="2341298"/>
                  <a:pt x="408145" y="2315072"/>
                  <a:pt x="403760" y="2275813"/>
                </a:cubicBezTo>
                <a:cubicBezTo>
                  <a:pt x="354227" y="1183958"/>
                  <a:pt x="388951" y="467985"/>
                  <a:pt x="403760" y="67291"/>
                </a:cubicBezTo>
                <a:cubicBezTo>
                  <a:pt x="387462" y="27631"/>
                  <a:pt x="569918" y="13757"/>
                  <a:pt x="807520" y="0"/>
                </a:cubicBezTo>
                <a:cubicBezTo>
                  <a:pt x="788123" y="1377090"/>
                  <a:pt x="777694" y="3165587"/>
                  <a:pt x="807519" y="4686208"/>
                </a:cubicBezTo>
                <a:close/>
              </a:path>
              <a:path w="807519" h="4686208" fill="none" extrusionOk="0">
                <a:moveTo>
                  <a:pt x="807519" y="4686208"/>
                </a:moveTo>
                <a:cubicBezTo>
                  <a:pt x="577520" y="4685711"/>
                  <a:pt x="400983" y="4650421"/>
                  <a:pt x="403759" y="4618917"/>
                </a:cubicBezTo>
                <a:cubicBezTo>
                  <a:pt x="410164" y="3796104"/>
                  <a:pt x="361235" y="3171400"/>
                  <a:pt x="403760" y="2410395"/>
                </a:cubicBezTo>
                <a:cubicBezTo>
                  <a:pt x="387503" y="2402298"/>
                  <a:pt x="228448" y="2347159"/>
                  <a:pt x="0" y="2343104"/>
                </a:cubicBezTo>
                <a:cubicBezTo>
                  <a:pt x="222799" y="2347650"/>
                  <a:pt x="408011" y="2310455"/>
                  <a:pt x="403760" y="2275813"/>
                </a:cubicBezTo>
                <a:cubicBezTo>
                  <a:pt x="417707" y="1473859"/>
                  <a:pt x="352027" y="579687"/>
                  <a:pt x="403760" y="67291"/>
                </a:cubicBezTo>
                <a:cubicBezTo>
                  <a:pt x="406267" y="35091"/>
                  <a:pt x="560085" y="12891"/>
                  <a:pt x="807520" y="0"/>
                </a:cubicBezTo>
              </a:path>
              <a:path w="807519" h="4686208" fill="none" stroke="0" extrusionOk="0">
                <a:moveTo>
                  <a:pt x="807519" y="4686208"/>
                </a:moveTo>
                <a:cubicBezTo>
                  <a:pt x="589229" y="4688839"/>
                  <a:pt x="404924" y="4656361"/>
                  <a:pt x="403759" y="4618917"/>
                </a:cubicBezTo>
                <a:cubicBezTo>
                  <a:pt x="313311" y="3868114"/>
                  <a:pt x="431717" y="3169433"/>
                  <a:pt x="403760" y="2410395"/>
                </a:cubicBezTo>
                <a:cubicBezTo>
                  <a:pt x="423247" y="2402240"/>
                  <a:pt x="223362" y="2346955"/>
                  <a:pt x="0" y="2343104"/>
                </a:cubicBezTo>
                <a:cubicBezTo>
                  <a:pt x="225189" y="2346491"/>
                  <a:pt x="404386" y="2313743"/>
                  <a:pt x="403760" y="2275813"/>
                </a:cubicBezTo>
                <a:cubicBezTo>
                  <a:pt x="554199" y="1829311"/>
                  <a:pt x="317881" y="301251"/>
                  <a:pt x="403760" y="67291"/>
                </a:cubicBezTo>
                <a:cubicBezTo>
                  <a:pt x="393009" y="31892"/>
                  <a:pt x="570956" y="-9366"/>
                  <a:pt x="807520" y="0"/>
                </a:cubicBezTo>
              </a:path>
            </a:pathLst>
          </a:custGeom>
          <a:solidFill>
            <a:schemeClr val="bg1"/>
          </a:solidFill>
          <a:ln w="34925" cap="rnd" cmpd="sng">
            <a:solidFill>
              <a:srgbClr val="FF0000"/>
            </a:solidFill>
            <a:round/>
            <a:headEnd w="lg" len="lg"/>
            <a:extLst>
              <a:ext uri="{C807C97D-BFC1-408E-A445-0C87EB9F89A2}">
                <ask:lineSketchStyleProps xmlns:ask="http://schemas.microsoft.com/office/drawing/2018/sketchyshapes" sd="1219033472">
                  <a:prstGeom prst="leftBrace">
                    <a:avLst/>
                  </a:prstGeom>
                  <ask:type>
                    <ask:lineSketchCurved/>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2" name="Titre 1">
            <a:extLst>
              <a:ext uri="{FF2B5EF4-FFF2-40B4-BE49-F238E27FC236}">
                <a16:creationId xmlns:a16="http://schemas.microsoft.com/office/drawing/2014/main" id="{69307EE1-B0B0-46F4-8051-E4B6EFC8D632}"/>
              </a:ext>
            </a:extLst>
          </p:cNvPr>
          <p:cNvSpPr>
            <a:spLocks noGrp="1"/>
          </p:cNvSpPr>
          <p:nvPr>
            <p:ph type="title"/>
          </p:nvPr>
        </p:nvSpPr>
        <p:spPr/>
        <p:txBody>
          <a:bodyPr/>
          <a:lstStyle/>
          <a:p>
            <a:pPr algn="r"/>
            <a:r>
              <a:rPr lang="fr-FR" dirty="0">
                <a:solidFill>
                  <a:srgbClr val="FF0000"/>
                </a:solidFill>
              </a:rPr>
              <a:t>Une école internationale,</a:t>
            </a:r>
            <a:br>
              <a:rPr lang="fr-FR" dirty="0">
                <a:solidFill>
                  <a:srgbClr val="FF0000"/>
                </a:solidFill>
              </a:rPr>
            </a:br>
            <a:r>
              <a:rPr lang="fr-FR" b="1" dirty="0">
                <a:solidFill>
                  <a:srgbClr val="FF0000"/>
                </a:solidFill>
              </a:rPr>
              <a:t>c’est quoi ?</a:t>
            </a:r>
            <a:endParaRPr lang="fr-FR" dirty="0">
              <a:solidFill>
                <a:srgbClr val="FF0000"/>
              </a:solidFill>
            </a:endParaRPr>
          </a:p>
        </p:txBody>
      </p:sp>
      <p:sp>
        <p:nvSpPr>
          <p:cNvPr id="5" name="Sous-titre 6">
            <a:extLst>
              <a:ext uri="{FF2B5EF4-FFF2-40B4-BE49-F238E27FC236}">
                <a16:creationId xmlns:a16="http://schemas.microsoft.com/office/drawing/2014/main" id="{4E59D11B-6DD7-426F-9B3F-70047259E917}"/>
              </a:ext>
            </a:extLst>
          </p:cNvPr>
          <p:cNvSpPr txBox="1">
            <a:spLocks/>
          </p:cNvSpPr>
          <p:nvPr/>
        </p:nvSpPr>
        <p:spPr>
          <a:xfrm>
            <a:off x="24507" y="3387015"/>
            <a:ext cx="1828849" cy="3433662"/>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endParaRPr lang="fr-FR" sz="1200" b="1" dirty="0"/>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algn="r"/>
            <a:endParaRPr lang="fr-FR" sz="6200" b="1" dirty="0">
              <a:solidFill>
                <a:srgbClr val="FF0000"/>
              </a:solidFill>
            </a:endParaRPr>
          </a:p>
          <a:p>
            <a:pPr marL="0" indent="0" algn="r">
              <a:lnSpc>
                <a:spcPct val="120000"/>
              </a:lnSpc>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marL="0" indent="0" algn="r">
              <a:lnSpc>
                <a:spcPct val="120000"/>
              </a:lnSpc>
              <a:spcBef>
                <a:spcPts val="0"/>
              </a:spcBef>
              <a:buNone/>
            </a:pPr>
            <a:endParaRPr lang="fr-FR" sz="3700" dirty="0">
              <a:solidFill>
                <a:srgbClr val="FF0000"/>
              </a:solidFill>
            </a:endParaRPr>
          </a:p>
          <a:p>
            <a:pPr algn="r">
              <a:spcBef>
                <a:spcPts val="600"/>
              </a:spcBef>
            </a:pPr>
            <a:endParaRPr lang="fr-FR" sz="6200" b="1" dirty="0">
              <a:solidFill>
                <a:srgbClr val="FF0000"/>
              </a:solidFill>
            </a:endParaRPr>
          </a:p>
          <a:p>
            <a:pPr algn="r"/>
            <a:endParaRPr lang="fr-FR" sz="6200" b="1" dirty="0">
              <a:solidFill>
                <a:srgbClr val="FF0000"/>
              </a:solidFill>
            </a:endParaRPr>
          </a:p>
          <a:p>
            <a:pPr algn="r"/>
            <a:r>
              <a:rPr lang="fr-FR" sz="6200" b="1" dirty="0">
                <a:solidFill>
                  <a:srgbClr val="FF0000"/>
                </a:solidFill>
              </a:rPr>
              <a:t>attractive</a:t>
            </a:r>
          </a:p>
        </p:txBody>
      </p:sp>
      <p:sp>
        <p:nvSpPr>
          <p:cNvPr id="6" name="Sous-titre 6">
            <a:extLst>
              <a:ext uri="{FF2B5EF4-FFF2-40B4-BE49-F238E27FC236}">
                <a16:creationId xmlns:a16="http://schemas.microsoft.com/office/drawing/2014/main" id="{04707BCA-1C6D-4E3B-8D4F-4670D4533AD0}"/>
              </a:ext>
            </a:extLst>
          </p:cNvPr>
          <p:cNvSpPr txBox="1">
            <a:spLocks/>
          </p:cNvSpPr>
          <p:nvPr/>
        </p:nvSpPr>
        <p:spPr>
          <a:xfrm>
            <a:off x="99156" y="2665171"/>
            <a:ext cx="1741330" cy="836646"/>
          </a:xfrm>
          <a:prstGeom prst="rect">
            <a:avLst/>
          </a:prstGeom>
          <a:solidFill>
            <a:srgbClr val="FF0000"/>
          </a:solidFill>
          <a:ln>
            <a:solidFill>
              <a:schemeClr val="bg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177" kern="1200">
                <a:solidFill>
                  <a:schemeClr val="tx1"/>
                </a:solidFill>
                <a:latin typeface="+mn-lt"/>
                <a:ea typeface="+mn-ea"/>
                <a:cs typeface="+mn-cs"/>
              </a:defRPr>
            </a:lvl1pPr>
            <a:lvl2pPr marL="414772" indent="0" algn="ctr" defTabSz="914400" rtl="0" eaLnBrk="1" latinLnBrk="0" hangingPunct="1">
              <a:lnSpc>
                <a:spcPct val="90000"/>
              </a:lnSpc>
              <a:spcBef>
                <a:spcPts val="500"/>
              </a:spcBef>
              <a:buFont typeface="Arial" panose="020B0604020202020204" pitchFamily="34" charset="0"/>
              <a:buNone/>
              <a:defRPr sz="1814" kern="1200">
                <a:solidFill>
                  <a:schemeClr val="tx1"/>
                </a:solidFill>
                <a:latin typeface="+mn-lt"/>
                <a:ea typeface="+mn-ea"/>
                <a:cs typeface="+mn-cs"/>
              </a:defRPr>
            </a:lvl2pPr>
            <a:lvl3pPr marL="829544" indent="0" algn="ctr" defTabSz="914400" rtl="0" eaLnBrk="1" latinLnBrk="0" hangingPunct="1">
              <a:lnSpc>
                <a:spcPct val="90000"/>
              </a:lnSpc>
              <a:spcBef>
                <a:spcPts val="500"/>
              </a:spcBef>
              <a:buFont typeface="Arial" panose="020B0604020202020204" pitchFamily="34" charset="0"/>
              <a:buNone/>
              <a:defRPr sz="1633" kern="1200">
                <a:solidFill>
                  <a:schemeClr val="tx1"/>
                </a:solidFill>
                <a:latin typeface="+mn-lt"/>
                <a:ea typeface="+mn-ea"/>
                <a:cs typeface="+mn-cs"/>
              </a:defRPr>
            </a:lvl3pPr>
            <a:lvl4pPr marL="1244316"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4pPr>
            <a:lvl5pPr marL="1659087"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5pPr>
            <a:lvl6pPr marL="2073859"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6pPr>
            <a:lvl7pPr marL="2488631"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7pPr>
            <a:lvl8pPr marL="2903403"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8pPr>
            <a:lvl9pPr marL="3318175" indent="0" algn="ctr" defTabSz="914400" rtl="0" eaLnBrk="1" latinLnBrk="0" hangingPunct="1">
              <a:lnSpc>
                <a:spcPct val="90000"/>
              </a:lnSpc>
              <a:spcBef>
                <a:spcPts val="500"/>
              </a:spcBef>
              <a:buFont typeface="Arial" panose="020B0604020202020204" pitchFamily="34" charset="0"/>
              <a:buNone/>
              <a:defRPr sz="1452" kern="1200">
                <a:solidFill>
                  <a:schemeClr val="tx1"/>
                </a:solidFill>
                <a:latin typeface="+mn-lt"/>
                <a:ea typeface="+mn-ea"/>
                <a:cs typeface="+mn-cs"/>
              </a:defRPr>
            </a:lvl9pPr>
          </a:lstStyle>
          <a:p>
            <a:pPr algn="r">
              <a:spcBef>
                <a:spcPts val="0"/>
              </a:spcBef>
            </a:pPr>
            <a:r>
              <a:rPr lang="fr-FR" sz="2400" b="1" dirty="0">
                <a:solidFill>
                  <a:schemeClr val="bg1"/>
                </a:solidFill>
                <a:latin typeface="Verdana"/>
              </a:rPr>
              <a:t>UNE</a:t>
            </a:r>
          </a:p>
          <a:p>
            <a:pPr algn="r">
              <a:spcBef>
                <a:spcPts val="0"/>
              </a:spcBef>
            </a:pPr>
            <a:r>
              <a:rPr lang="fr-FR" sz="2400" b="1" dirty="0">
                <a:solidFill>
                  <a:schemeClr val="bg1"/>
                </a:solidFill>
                <a:latin typeface="Verdana"/>
              </a:rPr>
              <a:t>ECOLE</a:t>
            </a:r>
          </a:p>
        </p:txBody>
      </p:sp>
      <p:sp>
        <p:nvSpPr>
          <p:cNvPr id="58" name="Espace réservé du contenu 2">
            <a:extLst>
              <a:ext uri="{FF2B5EF4-FFF2-40B4-BE49-F238E27FC236}">
                <a16:creationId xmlns:a16="http://schemas.microsoft.com/office/drawing/2014/main" id="{304F5373-58EA-41CF-BBB4-3478A782CD42}"/>
              </a:ext>
            </a:extLst>
          </p:cNvPr>
          <p:cNvSpPr>
            <a:spLocks noGrp="1"/>
          </p:cNvSpPr>
          <p:nvPr>
            <p:ph idx="1"/>
          </p:nvPr>
        </p:nvSpPr>
        <p:spPr>
          <a:xfrm>
            <a:off x="2778827" y="1975945"/>
            <a:ext cx="6581990" cy="4686208"/>
          </a:xfrm>
          <a:noFill/>
          <a:ln>
            <a:noFill/>
          </a:ln>
          <a:effectLst>
            <a:glow rad="139700">
              <a:schemeClr val="accent6">
                <a:satMod val="175000"/>
                <a:alpha val="40000"/>
              </a:schemeClr>
            </a:glow>
            <a:outerShdw blurRad="152400" dist="317500" dir="5400000" sx="90000" sy="-19000" rotWithShape="0">
              <a:srgbClr val="FF0000">
                <a:alpha val="15000"/>
              </a:srgbClr>
            </a:outerShdw>
            <a:reflection blurRad="6350" stA="50000" endA="300" endPos="55000" dir="5400000" sy="-100000" algn="bl" rotWithShape="0"/>
          </a:effectLst>
        </p:spPr>
        <p:txBody>
          <a:bodyPr anchor="ctr"/>
          <a:lstStyle/>
          <a:p>
            <a:pPr marL="0" indent="0">
              <a:buNone/>
            </a:pPr>
            <a:r>
              <a:rPr lang="fr-FR" sz="2200" dirty="0"/>
              <a:t>OBJECTIF</a:t>
            </a:r>
          </a:p>
          <a:p>
            <a:pPr marL="0" indent="0">
              <a:buNone/>
            </a:pPr>
            <a:r>
              <a:rPr lang="fr-FR" b="1" dirty="0"/>
              <a:t>MIEUX SE CONNAÎTRE POUR PROMOUVOIR LA NOTORIETE DE L’ECOLE A L’ETRANGER</a:t>
            </a:r>
          </a:p>
          <a:p>
            <a:pPr marL="0" indent="0">
              <a:buNone/>
            </a:pPr>
            <a:endParaRPr lang="fr-FR" sz="2000" dirty="0"/>
          </a:p>
        </p:txBody>
      </p:sp>
    </p:spTree>
    <p:extLst>
      <p:ext uri="{BB962C8B-B14F-4D97-AF65-F5344CB8AC3E}">
        <p14:creationId xmlns:p14="http://schemas.microsoft.com/office/powerpoint/2010/main" val="114815004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onception personnalisée">
  <a:themeElements>
    <a:clrScheme name="ENSAPM">
      <a:dk1>
        <a:srgbClr val="E53F34"/>
      </a:dk1>
      <a:lt1>
        <a:sysClr val="window" lastClr="FFFFFF"/>
      </a:lt1>
      <a:dk2>
        <a:srgbClr val="E53F34"/>
      </a:dk2>
      <a:lt2>
        <a:srgbClr val="FFFFFF"/>
      </a:lt2>
      <a:accent1>
        <a:srgbClr val="4472C4"/>
      </a:accent1>
      <a:accent2>
        <a:srgbClr val="FFFFFF"/>
      </a:accent2>
      <a:accent3>
        <a:srgbClr val="FFFFFF"/>
      </a:accent3>
      <a:accent4>
        <a:srgbClr val="FFC000"/>
      </a:accent4>
      <a:accent5>
        <a:srgbClr val="5B9BD5"/>
      </a:accent5>
      <a:accent6>
        <a:srgbClr val="FFFFFF"/>
      </a:accent6>
      <a:hlink>
        <a:srgbClr val="0563C1"/>
      </a:hlink>
      <a:folHlink>
        <a:srgbClr val="954F72"/>
      </a:folHlink>
    </a:clrScheme>
    <a:fontScheme name="ENSAPM">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7127</TotalTime>
  <Words>6645</Words>
  <Application>Microsoft Office PowerPoint</Application>
  <PresentationFormat>Grand écran</PresentationFormat>
  <Paragraphs>1411</Paragraphs>
  <Slides>53</Slides>
  <Notes>18</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53</vt:i4>
      </vt:variant>
    </vt:vector>
  </HeadingPairs>
  <TitlesOfParts>
    <vt:vector size="61" baseType="lpstr">
      <vt:lpstr>Arial</vt:lpstr>
      <vt:lpstr>Calibri</vt:lpstr>
      <vt:lpstr>Calibri Light</vt:lpstr>
      <vt:lpstr>Courier New</vt:lpstr>
      <vt:lpstr>Verdana</vt:lpstr>
      <vt:lpstr>Wingdings</vt:lpstr>
      <vt:lpstr>Thème Office</vt:lpstr>
      <vt:lpstr>1_Conception personnalisée</vt:lpstr>
      <vt:lpstr>Stratégie internationale 2025-2030</vt:lpstr>
      <vt:lpstr>Vision stratégique</vt:lpstr>
      <vt:lpstr>Expérimenter le monde</vt:lpstr>
      <vt:lpstr>5 années stratégiques</vt:lpstr>
      <vt:lpstr>Une stratégie internationale, pourquoi ?</vt:lpstr>
      <vt:lpstr>Une stratégie internationale, pourquoi ?</vt:lpstr>
      <vt:lpstr>Une stratégie internationale, pourquoi ?</vt:lpstr>
      <vt:lpstr>Expérimenter le monde</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quoi ?</vt:lpstr>
      <vt:lpstr>Une école internationale, c’est où ?</vt:lpstr>
      <vt:lpstr>Une école internationale, c’est où ?</vt:lpstr>
      <vt:lpstr>Une école internationale, c’est où ?</vt:lpstr>
      <vt:lpstr>Une école internationale, c’est où ?</vt:lpstr>
      <vt:lpstr>Une école internationale, c’est où ?</vt:lpstr>
      <vt:lpstr>Une école internationale, c’est où ?</vt:lpstr>
      <vt:lpstr>Stratégie internationale 2025-2030</vt:lpstr>
      <vt:lpstr>Stratégie internationale 2025-2030</vt:lpstr>
      <vt:lpstr>Stratégie internationale 2025-2030</vt:lpstr>
      <vt:lpstr>Stratégie internationale 2025-2030</vt:lpstr>
      <vt:lpstr>Stratégie internationale 2025-2030</vt:lpstr>
      <vt:lpstr>Stratégie internationale 2025-2030</vt:lpstr>
      <vt:lpstr>Stratégie internationale 2025-2030</vt:lpstr>
      <vt:lpstr>Stratégie internationale 2025-2030</vt:lpstr>
      <vt:lpstr>Stratégie internationale 2025-2030</vt:lpstr>
      <vt:lpstr>Stratégie internationale 2025-2030</vt:lpstr>
      <vt:lpstr>Stratégie internationale 2025-2030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Hélène DELATTE</dc:creator>
  <cp:lastModifiedBy>Frédéric MOREAU-SEVIN</cp:lastModifiedBy>
  <cp:revision>577</cp:revision>
  <cp:lastPrinted>2020-05-27T14:07:32Z</cp:lastPrinted>
  <dcterms:created xsi:type="dcterms:W3CDTF">2019-09-18T09:14:30Z</dcterms:created>
  <dcterms:modified xsi:type="dcterms:W3CDTF">2025-07-10T15:00:37Z</dcterms:modified>
</cp:coreProperties>
</file>