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639" r:id="rId2"/>
    <p:sldId id="441" r:id="rId3"/>
    <p:sldId id="357" r:id="rId4"/>
    <p:sldId id="445" r:id="rId5"/>
    <p:sldId id="359" r:id="rId6"/>
    <p:sldId id="442" r:id="rId7"/>
    <p:sldId id="437" r:id="rId8"/>
    <p:sldId id="434" r:id="rId9"/>
    <p:sldId id="439" r:id="rId10"/>
    <p:sldId id="647" r:id="rId11"/>
    <p:sldId id="643" r:id="rId12"/>
    <p:sldId id="654" r:id="rId13"/>
    <p:sldId id="652" r:id="rId14"/>
    <p:sldId id="645" r:id="rId15"/>
    <p:sldId id="646" r:id="rId16"/>
    <p:sldId id="653" r:id="rId17"/>
    <p:sldId id="640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84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  <p15:guide id="5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CC"/>
    <a:srgbClr val="121214"/>
    <a:srgbClr val="E83E33"/>
    <a:srgbClr val="D50034"/>
    <a:srgbClr val="D73907"/>
    <a:srgbClr val="18181A"/>
    <a:srgbClr val="C83228"/>
    <a:srgbClr val="FFFFFF"/>
    <a:srgbClr val="5A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30" autoAdjust="0"/>
    <p:restoredTop sz="93307" autoAdjust="0"/>
  </p:normalViewPr>
  <p:slideViewPr>
    <p:cSldViewPr snapToGrid="0" showGuides="1">
      <p:cViewPr varScale="1">
        <p:scale>
          <a:sx n="61" d="100"/>
          <a:sy n="61" d="100"/>
        </p:scale>
        <p:origin x="160" y="56"/>
      </p:cViewPr>
      <p:guideLst>
        <p:guide pos="2184"/>
        <p:guide orient="horz" pos="3884"/>
        <p:guide orient="horz" pos="145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29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93B51-BB88-4F77-B0AA-CE16BA956C45}" type="datetimeFigureOut">
              <a:rPr lang="fr-FR" smtClean="0"/>
              <a:t>01/07/2026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F40D6-A4DC-4E8D-AB13-D6C215F36A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829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D5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16163" y="3429000"/>
            <a:ext cx="9168384" cy="1520952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2316163" y="5161090"/>
            <a:ext cx="9168384" cy="1043178"/>
          </a:xfrm>
        </p:spPr>
        <p:txBody>
          <a:bodyPr>
            <a:normAutofit/>
          </a:bodyPr>
          <a:lstStyle>
            <a:lvl1pPr marL="0" indent="0" algn="l">
              <a:buNone/>
              <a:defRPr sz="28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1DBFAF-1A07-48AB-B484-C8BA45E27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1" y="180976"/>
            <a:ext cx="6170074" cy="2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31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30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66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39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0000" y="365125"/>
            <a:ext cx="8813800" cy="132556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40000" y="1712913"/>
            <a:ext cx="8813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2C003A98-DCF4-4BDE-86F9-32F2FD793C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9" y="233104"/>
            <a:ext cx="2027366" cy="145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25688" y="4002406"/>
            <a:ext cx="8523287" cy="1633728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B55228-5758-4F16-A870-9D65B556C5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41" y="371881"/>
            <a:ext cx="6262884" cy="29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57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4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93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19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43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50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19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6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BD7460E-8AA4-4C49-96D7-129CD1426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6163" y="3429000"/>
            <a:ext cx="9168384" cy="1520952"/>
          </a:xfrm>
        </p:spPr>
        <p:txBody>
          <a:bodyPr/>
          <a:lstStyle/>
          <a:p>
            <a:r>
              <a:rPr lang="fr-FR" dirty="0"/>
              <a:t>Stratégie internationale</a:t>
            </a:r>
            <a:br>
              <a:rPr lang="fr-FR" dirty="0"/>
            </a:br>
            <a:r>
              <a:rPr lang="fr-FR" dirty="0"/>
              <a:t>2025-2030</a:t>
            </a:r>
          </a:p>
        </p:txBody>
      </p:sp>
    </p:spTree>
    <p:extLst>
      <p:ext uri="{BB962C8B-B14F-4D97-AF65-F5344CB8AC3E}">
        <p14:creationId xmlns:p14="http://schemas.microsoft.com/office/powerpoint/2010/main" val="143700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B1A12-38DE-4255-B4B1-065ED0F14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4825" y="3846324"/>
            <a:ext cx="9168384" cy="1633728"/>
          </a:xfrm>
        </p:spPr>
        <p:txBody>
          <a:bodyPr>
            <a:normAutofit fontScale="90000"/>
          </a:bodyPr>
          <a:lstStyle/>
          <a:p>
            <a:r>
              <a:rPr lang="fr-FR" b="0" i="0" dirty="0"/>
              <a:t>Indicateurs</a:t>
            </a:r>
            <a:br>
              <a:rPr lang="fr-FR" i="0" dirty="0"/>
            </a:br>
            <a:br>
              <a:rPr lang="fr-FR" sz="4000" i="0" dirty="0"/>
            </a:br>
            <a:endParaRPr lang="fr-FR" b="1" i="0" dirty="0"/>
          </a:p>
        </p:txBody>
      </p:sp>
    </p:spTree>
    <p:extLst>
      <p:ext uri="{BB962C8B-B14F-4D97-AF65-F5344CB8AC3E}">
        <p14:creationId xmlns:p14="http://schemas.microsoft.com/office/powerpoint/2010/main" val="3446074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295527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r>
              <a:rPr lang="fr-FR" sz="2000" dirty="0"/>
              <a:t>pour un suivi de l’évolution de la mise en œuvre de la stratégie internationale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Qualitatifs</a:t>
            </a:r>
          </a:p>
          <a:p>
            <a:pPr marL="457200" lvl="1" indent="0">
              <a:buNone/>
            </a:pPr>
            <a:endParaRPr lang="fr-FR" sz="1800" dirty="0"/>
          </a:p>
          <a:p>
            <a:pPr lvl="2"/>
            <a:r>
              <a:rPr lang="fr-FR" sz="1600" dirty="0"/>
              <a:t>Point annuel en C.A. Stratégie RI : évaluation feuille de route en cours, indicateurs, feuille de route à venir, évolutions stratégiques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Réalisation de documents d’attractivité et d’accueil</a:t>
            </a:r>
          </a:p>
          <a:p>
            <a:pPr marL="1371600" lvl="3" indent="0">
              <a:buNone/>
            </a:pPr>
            <a:r>
              <a:rPr lang="fr-FR" sz="1200" dirty="0">
                <a:solidFill>
                  <a:srgbClr val="121214"/>
                </a:solidFill>
              </a:rPr>
              <a:t>Vade-mecum accueil chercheurs (2025-2026 – 2026-2027) </a:t>
            </a:r>
            <a:r>
              <a:rPr lang="fr-FR" sz="1200" dirty="0"/>
              <a:t>; Vade-mecum déroulement projets à l’étranger (2026-2027) ; Guide réalisation projets à l’étranger (2027-2028) ; Guide mobilité Recherche (2027-2028) ; Nouvelle politique européennes (2027-2028) ; Nouvelle stratégie 2030-2035 (2029-2030)</a:t>
            </a:r>
          </a:p>
          <a:p>
            <a:pPr marL="0" indent="0">
              <a:buNone/>
            </a:pPr>
            <a:endParaRPr lang="fr-FR" sz="2000" dirty="0"/>
          </a:p>
          <a:p>
            <a:pPr marL="914400" lvl="2" indent="0">
              <a:buNone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376619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d’étudiants internationaux (cursus intégral et mobilités)</a:t>
            </a:r>
          </a:p>
          <a:p>
            <a:pPr marL="914400" lvl="2" indent="0">
              <a:buNone/>
            </a:pPr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CC462E2C-E234-4547-B2F1-B3DA7C5C3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882941"/>
              </p:ext>
            </p:extLst>
          </p:nvPr>
        </p:nvGraphicFramePr>
        <p:xfrm>
          <a:off x="774444" y="3739288"/>
          <a:ext cx="10643349" cy="2286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62020">
                  <a:extLst>
                    <a:ext uri="{9D8B030D-6E8A-4147-A177-3AD203B41FA5}">
                      <a16:colId xmlns:a16="http://schemas.microsoft.com/office/drawing/2014/main" val="2590768383"/>
                    </a:ext>
                  </a:extLst>
                </a:gridCol>
                <a:gridCol w="1462020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462020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556974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536249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526077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637989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Volume étudiants internationaux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Etudiants de nationalité étrangère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/>
                        <a:t>149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164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+10%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0027952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Mobilités internationales entrantes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93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+43%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81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28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mobilité enseignante et de personnel</a:t>
            </a:r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249428"/>
              </p:ext>
            </p:extLst>
          </p:nvPr>
        </p:nvGraphicFramePr>
        <p:xfrm>
          <a:off x="838201" y="3951331"/>
          <a:ext cx="9794849" cy="22250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60976">
                  <a:extLst>
                    <a:ext uri="{9D8B030D-6E8A-4147-A177-3AD203B41FA5}">
                      <a16:colId xmlns:a16="http://schemas.microsoft.com/office/drawing/2014/main" val="3089621877"/>
                    </a:ext>
                  </a:extLst>
                </a:gridCol>
                <a:gridCol w="1360976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320899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442684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433315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386475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48952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Mobilité enseignante et du 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 enseignante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6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8361213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 du 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10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94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1736730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partenariats internationaux vers zones prioritaires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549790"/>
              </p:ext>
            </p:extLst>
          </p:nvPr>
        </p:nvGraphicFramePr>
        <p:xfrm>
          <a:off x="329938" y="2663978"/>
          <a:ext cx="11415861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47626">
                  <a:extLst>
                    <a:ext uri="{9D8B030D-6E8A-4147-A177-3AD203B41FA5}">
                      <a16:colId xmlns:a16="http://schemas.microsoft.com/office/drawing/2014/main" val="740974719"/>
                    </a:ext>
                  </a:extLst>
                </a:gridCol>
                <a:gridCol w="1184334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631873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730030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58279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Suisse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2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39421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centrale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426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5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7291716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orientale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07461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332766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du nord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575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1883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471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1727399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partenariats internationaux vers zones prioritaires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74085"/>
              </p:ext>
            </p:extLst>
          </p:nvPr>
        </p:nvGraphicFramePr>
        <p:xfrm>
          <a:off x="329938" y="2682646"/>
          <a:ext cx="11415861" cy="40995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47626">
                  <a:extLst>
                    <a:ext uri="{9D8B030D-6E8A-4147-A177-3AD203B41FA5}">
                      <a16:colId xmlns:a16="http://schemas.microsoft.com/office/drawing/2014/main" val="740974719"/>
                    </a:ext>
                  </a:extLst>
                </a:gridCol>
                <a:gridCol w="1184334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631873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730030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58279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Monde anglo-saxon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+2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870328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+0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4434239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633829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205281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P. et M. - Orient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614091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0651223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Afrique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011258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828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641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BD7460E-8AA4-4C49-96D7-129CD1426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6163" y="3615616"/>
            <a:ext cx="9168384" cy="1520952"/>
          </a:xfrm>
        </p:spPr>
        <p:txBody>
          <a:bodyPr/>
          <a:lstStyle/>
          <a:p>
            <a:pPr algn="ctr"/>
            <a:r>
              <a:rPr lang="fr-FR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71391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B1A12-38DE-4255-B4B1-065ED0F14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4825" y="3846324"/>
            <a:ext cx="9168384" cy="1633728"/>
          </a:xfrm>
        </p:spPr>
        <p:txBody>
          <a:bodyPr>
            <a:normAutofit fontScale="90000"/>
          </a:bodyPr>
          <a:lstStyle/>
          <a:p>
            <a:r>
              <a:rPr lang="fr-FR" b="0" i="0" dirty="0"/>
              <a:t>Feuille de route 2026-2027</a:t>
            </a:r>
            <a:br>
              <a:rPr lang="fr-FR" i="0" dirty="0"/>
            </a:br>
            <a:br>
              <a:rPr lang="fr-FR" sz="4000" i="0" dirty="0"/>
            </a:br>
            <a:endParaRPr lang="fr-FR" b="1" i="0" dirty="0"/>
          </a:p>
        </p:txBody>
      </p:sp>
    </p:spTree>
    <p:extLst>
      <p:ext uri="{BB962C8B-B14F-4D97-AF65-F5344CB8AC3E}">
        <p14:creationId xmlns:p14="http://schemas.microsoft.com/office/powerpoint/2010/main" val="361815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1A2AD94-ED72-483B-973B-59C8FE188294}"/>
              </a:ext>
            </a:extLst>
          </p:cNvPr>
          <p:cNvCxnSpPr/>
          <p:nvPr/>
        </p:nvCxnSpPr>
        <p:spPr>
          <a:xfrm>
            <a:off x="2348033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4" name="Cercle : creux 73">
            <a:extLst>
              <a:ext uri="{FF2B5EF4-FFF2-40B4-BE49-F238E27FC236}">
                <a16:creationId xmlns:a16="http://schemas.microsoft.com/office/drawing/2014/main" id="{99CDE7C4-50C0-403D-AB92-935F70DB9520}"/>
              </a:ext>
            </a:extLst>
          </p:cNvPr>
          <p:cNvSpPr/>
          <p:nvPr/>
        </p:nvSpPr>
        <p:spPr>
          <a:xfrm>
            <a:off x="2239717" y="536389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9" name="Organigramme : Connecteur 68">
            <a:extLst>
              <a:ext uri="{FF2B5EF4-FFF2-40B4-BE49-F238E27FC236}">
                <a16:creationId xmlns:a16="http://schemas.microsoft.com/office/drawing/2014/main" id="{C485E0CD-FD21-4FAE-9BB6-5B72ED312E32}"/>
              </a:ext>
            </a:extLst>
          </p:cNvPr>
          <p:cNvSpPr/>
          <p:nvPr/>
        </p:nvSpPr>
        <p:spPr>
          <a:xfrm>
            <a:off x="2234315" y="549141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307EE1-B0B0-46F4-8051-E4B6EFC8D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sz="3600" dirty="0"/>
              <a:t>Stratégie internationale 2025-2030</a:t>
            </a:r>
            <a:br>
              <a:rPr lang="fr-FR" sz="3600" dirty="0"/>
            </a:br>
            <a:r>
              <a:rPr lang="fr-FR" sz="3600" i="1" dirty="0"/>
              <a:t>Expérimenter le monde</a:t>
            </a:r>
          </a:p>
        </p:txBody>
      </p:sp>
      <p:sp>
        <p:nvSpPr>
          <p:cNvPr id="5" name="Sous-titre 6">
            <a:extLst>
              <a:ext uri="{FF2B5EF4-FFF2-40B4-BE49-F238E27FC236}">
                <a16:creationId xmlns:a16="http://schemas.microsoft.com/office/drawing/2014/main" id="{4E59D11B-6DD7-426F-9B3F-70047259E917}"/>
              </a:ext>
            </a:extLst>
          </p:cNvPr>
          <p:cNvSpPr txBox="1">
            <a:spLocks/>
          </p:cNvSpPr>
          <p:nvPr/>
        </p:nvSpPr>
        <p:spPr>
          <a:xfrm>
            <a:off x="24507" y="3387015"/>
            <a:ext cx="1828849" cy="343366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1200" b="1" dirty="0"/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solidaire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experte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coopérante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en réseau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partenariale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multilingue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fr-FR" sz="3700" dirty="0">
                <a:solidFill>
                  <a:srgbClr val="FF0000"/>
                </a:solidFill>
              </a:rPr>
              <a:t>mobilité administrative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enseignante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de recherche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étudiante</a:t>
            </a:r>
          </a:p>
          <a:p>
            <a:pPr algn="r">
              <a:spcBef>
                <a:spcPts val="600"/>
              </a:spcBef>
            </a:pPr>
            <a:r>
              <a:rPr lang="fr-FR" sz="6200" b="1" dirty="0">
                <a:solidFill>
                  <a:srgbClr val="FF0000"/>
                </a:solidFill>
              </a:rPr>
              <a:t>mobile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accueillante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attractive</a:t>
            </a:r>
          </a:p>
        </p:txBody>
      </p:sp>
      <p:sp>
        <p:nvSpPr>
          <p:cNvPr id="6" name="Sous-titre 6">
            <a:extLst>
              <a:ext uri="{FF2B5EF4-FFF2-40B4-BE49-F238E27FC236}">
                <a16:creationId xmlns:a16="http://schemas.microsoft.com/office/drawing/2014/main" id="{04707BCA-1C6D-4E3B-8D4F-4670D4533AD0}"/>
              </a:ext>
            </a:extLst>
          </p:cNvPr>
          <p:cNvSpPr txBox="1">
            <a:spLocks/>
          </p:cNvSpPr>
          <p:nvPr/>
        </p:nvSpPr>
        <p:spPr>
          <a:xfrm>
            <a:off x="99156" y="2665171"/>
            <a:ext cx="1741330" cy="83664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UNE</a:t>
            </a:r>
          </a:p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ECOLE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C555C10D-EAE8-4B3E-B55B-EB0147851BCB}"/>
              </a:ext>
            </a:extLst>
          </p:cNvPr>
          <p:cNvSpPr txBox="1">
            <a:spLocks/>
          </p:cNvSpPr>
          <p:nvPr/>
        </p:nvSpPr>
        <p:spPr>
          <a:xfrm>
            <a:off x="71958" y="1754154"/>
            <a:ext cx="2750804" cy="8136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ZONES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PRIORITAIRES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84BF5239-D402-45F4-B582-99AAE3E80E26}"/>
              </a:ext>
            </a:extLst>
          </p:cNvPr>
          <p:cNvSpPr txBox="1">
            <a:spLocks/>
          </p:cNvSpPr>
          <p:nvPr/>
        </p:nvSpPr>
        <p:spPr>
          <a:xfrm rot="18620886">
            <a:off x="1868386" y="1811472"/>
            <a:ext cx="3540419" cy="11448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1 Z Europe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b="1" dirty="0">
                <a:solidFill>
                  <a:srgbClr val="FFC000"/>
                </a:solidFill>
                <a:latin typeface="Verdana"/>
              </a:rPr>
              <a:t> </a:t>
            </a:r>
            <a:r>
              <a:rPr lang="fr-FR" sz="1200" dirty="0">
                <a:solidFill>
                  <a:srgbClr val="FFC000"/>
                </a:solidFill>
                <a:latin typeface="Verdana"/>
              </a:rPr>
              <a:t>  dont Suisse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E du nord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dont E centrale et orientale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   dont Balkans et voisins 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4A5DA83C-3C0F-40D3-AE8A-FCDCF2A96C42}"/>
              </a:ext>
            </a:extLst>
          </p:cNvPr>
          <p:cNvSpPr txBox="1">
            <a:spLocks/>
          </p:cNvSpPr>
          <p:nvPr/>
        </p:nvSpPr>
        <p:spPr>
          <a:xfrm rot="18620886">
            <a:off x="3474905" y="1419666"/>
            <a:ext cx="4162066" cy="1755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2 Z </a:t>
            </a:r>
            <a:r>
              <a:rPr lang="fr-FR" sz="2200" b="1" dirty="0" err="1">
                <a:solidFill>
                  <a:srgbClr val="FFC000"/>
                </a:solidFill>
                <a:latin typeface="Verdana"/>
              </a:rPr>
              <a:t>anglo-sax</a:t>
            </a:r>
            <a:r>
              <a:rPr lang="fr-FR" sz="2200" b="1" dirty="0">
                <a:solidFill>
                  <a:srgbClr val="FFC000"/>
                </a:solidFill>
                <a:latin typeface="Verdana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300" b="1" dirty="0">
                <a:solidFill>
                  <a:srgbClr val="FFC000"/>
                </a:solidFill>
                <a:latin typeface="Verdana"/>
              </a:rPr>
              <a:t> </a:t>
            </a:r>
            <a:r>
              <a:rPr lang="fr-FR" sz="1300" dirty="0">
                <a:solidFill>
                  <a:srgbClr val="FFC000"/>
                </a:solidFill>
                <a:latin typeface="Verdana"/>
              </a:rPr>
              <a:t>  </a:t>
            </a:r>
            <a:r>
              <a:rPr lang="fr-FR" sz="1200" dirty="0">
                <a:solidFill>
                  <a:srgbClr val="FFC000"/>
                </a:solidFill>
                <a:latin typeface="Verdana"/>
              </a:rPr>
              <a:t>dont Royaume-Uni, Irlande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Etats-Unis et Canada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 dont Australie et </a:t>
            </a:r>
            <a:r>
              <a:rPr lang="fr-FR" sz="1200" dirty="0" err="1">
                <a:solidFill>
                  <a:srgbClr val="FFC000"/>
                </a:solidFill>
                <a:latin typeface="Verdana"/>
              </a:rPr>
              <a:t>N.Zélande</a:t>
            </a:r>
            <a:endParaRPr lang="fr-FR" sz="1200" dirty="0">
              <a:solidFill>
                <a:srgbClr val="FFC000"/>
              </a:solidFill>
              <a:latin typeface="Verdana"/>
            </a:endParaRP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10" name="Sous-titre 6">
            <a:extLst>
              <a:ext uri="{FF2B5EF4-FFF2-40B4-BE49-F238E27FC236}">
                <a16:creationId xmlns:a16="http://schemas.microsoft.com/office/drawing/2014/main" id="{78A5F367-17B2-4553-AC76-7EFBB129EF11}"/>
              </a:ext>
            </a:extLst>
          </p:cNvPr>
          <p:cNvSpPr txBox="1">
            <a:spLocks/>
          </p:cNvSpPr>
          <p:nvPr/>
        </p:nvSpPr>
        <p:spPr>
          <a:xfrm rot="18620886">
            <a:off x="4835456" y="1422568"/>
            <a:ext cx="4162066" cy="1755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3 Z </a:t>
            </a:r>
            <a:r>
              <a:rPr lang="fr-FR" sz="2200" b="1" dirty="0" err="1">
                <a:solidFill>
                  <a:srgbClr val="FFC000"/>
                </a:solidFill>
                <a:latin typeface="Verdana"/>
              </a:rPr>
              <a:t>dévelop</a:t>
            </a:r>
            <a:r>
              <a:rPr lang="fr-FR" sz="2200" b="1" dirty="0">
                <a:solidFill>
                  <a:srgbClr val="FFC000"/>
                </a:solidFill>
                <a:latin typeface="Verdana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dont Asie Sud et Est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Proche et M-Orient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11" name="Sous-titre 6">
            <a:extLst>
              <a:ext uri="{FF2B5EF4-FFF2-40B4-BE49-F238E27FC236}">
                <a16:creationId xmlns:a16="http://schemas.microsoft.com/office/drawing/2014/main" id="{D46758FC-7415-4951-8266-3E55635A5D11}"/>
              </a:ext>
            </a:extLst>
          </p:cNvPr>
          <p:cNvSpPr txBox="1">
            <a:spLocks/>
          </p:cNvSpPr>
          <p:nvPr/>
        </p:nvSpPr>
        <p:spPr>
          <a:xfrm rot="18620886">
            <a:off x="5527477" y="1602049"/>
            <a:ext cx="4162066" cy="8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4 Z actives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dont Amérique latine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dont Afrique subsaharienne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7BEB3CB-65A5-4AE7-8EBA-63D994043FD6}"/>
              </a:ext>
            </a:extLst>
          </p:cNvPr>
          <p:cNvCxnSpPr>
            <a:cxnSpLocks/>
          </p:cNvCxnSpPr>
          <p:nvPr/>
        </p:nvCxnSpPr>
        <p:spPr>
          <a:xfrm>
            <a:off x="2006083" y="3675057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Sous-titre 6">
            <a:extLst>
              <a:ext uri="{FF2B5EF4-FFF2-40B4-BE49-F238E27FC236}">
                <a16:creationId xmlns:a16="http://schemas.microsoft.com/office/drawing/2014/main" id="{0BD0D81F-0B0F-4701-AE22-A5D10C37B5BA}"/>
              </a:ext>
            </a:extLst>
          </p:cNvPr>
          <p:cNvSpPr txBox="1">
            <a:spLocks/>
          </p:cNvSpPr>
          <p:nvPr/>
        </p:nvSpPr>
        <p:spPr>
          <a:xfrm rot="18620886">
            <a:off x="6519622" y="1577160"/>
            <a:ext cx="4162066" cy="8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5 autres pays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fr-FR" sz="1200" dirty="0">
              <a:solidFill>
                <a:srgbClr val="FFC000"/>
              </a:solidFill>
              <a:latin typeface="Verdana"/>
            </a:endParaRP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5CFBD8B-1A55-4DA2-BED1-25D495F3F0B8}"/>
              </a:ext>
            </a:extLst>
          </p:cNvPr>
          <p:cNvCxnSpPr>
            <a:cxnSpLocks/>
          </p:cNvCxnSpPr>
          <p:nvPr/>
        </p:nvCxnSpPr>
        <p:spPr>
          <a:xfrm>
            <a:off x="2009187" y="3976747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063529F-7E54-4A88-B44A-FF467CB31766}"/>
              </a:ext>
            </a:extLst>
          </p:cNvPr>
          <p:cNvCxnSpPr>
            <a:cxnSpLocks/>
          </p:cNvCxnSpPr>
          <p:nvPr/>
        </p:nvCxnSpPr>
        <p:spPr>
          <a:xfrm>
            <a:off x="2009187" y="425977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DD2F3E7-0523-4702-BA59-D6424BEA91C8}"/>
              </a:ext>
            </a:extLst>
          </p:cNvPr>
          <p:cNvCxnSpPr>
            <a:cxnSpLocks/>
          </p:cNvCxnSpPr>
          <p:nvPr/>
        </p:nvCxnSpPr>
        <p:spPr>
          <a:xfrm>
            <a:off x="2009187" y="454280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C0366AA-26A8-4D4C-A83B-6CC316312879}"/>
              </a:ext>
            </a:extLst>
          </p:cNvPr>
          <p:cNvCxnSpPr>
            <a:cxnSpLocks/>
          </p:cNvCxnSpPr>
          <p:nvPr/>
        </p:nvCxnSpPr>
        <p:spPr>
          <a:xfrm>
            <a:off x="2009187" y="485382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ACE7D66-B286-4242-8CD4-EC28D15AB5D2}"/>
              </a:ext>
            </a:extLst>
          </p:cNvPr>
          <p:cNvCxnSpPr>
            <a:cxnSpLocks/>
          </p:cNvCxnSpPr>
          <p:nvPr/>
        </p:nvCxnSpPr>
        <p:spPr>
          <a:xfrm>
            <a:off x="2002806" y="5463425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70596CA9-24A3-4879-B873-20F9A0CA9202}"/>
              </a:ext>
            </a:extLst>
          </p:cNvPr>
          <p:cNvCxnSpPr>
            <a:cxnSpLocks/>
          </p:cNvCxnSpPr>
          <p:nvPr/>
        </p:nvCxnSpPr>
        <p:spPr>
          <a:xfrm>
            <a:off x="2009187" y="5587833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278FBDA-6EAB-475B-99BA-D2F40561B4A2}"/>
              </a:ext>
            </a:extLst>
          </p:cNvPr>
          <p:cNvCxnSpPr>
            <a:cxnSpLocks/>
          </p:cNvCxnSpPr>
          <p:nvPr/>
        </p:nvCxnSpPr>
        <p:spPr>
          <a:xfrm>
            <a:off x="2009187" y="5730902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E455CAF-4FAB-4833-A689-B4BE634CAC9C}"/>
              </a:ext>
            </a:extLst>
          </p:cNvPr>
          <p:cNvCxnSpPr>
            <a:cxnSpLocks/>
          </p:cNvCxnSpPr>
          <p:nvPr/>
        </p:nvCxnSpPr>
        <p:spPr>
          <a:xfrm>
            <a:off x="2009187" y="5861875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5C27AC94-C9B5-4265-BB42-8C9F12FF5A13}"/>
              </a:ext>
            </a:extLst>
          </p:cNvPr>
          <p:cNvCxnSpPr>
            <a:cxnSpLocks/>
          </p:cNvCxnSpPr>
          <p:nvPr/>
        </p:nvCxnSpPr>
        <p:spPr>
          <a:xfrm>
            <a:off x="2009187" y="5139963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17A4ECB-4D41-4812-BD15-E3049BDCC62F}"/>
              </a:ext>
            </a:extLst>
          </p:cNvPr>
          <p:cNvCxnSpPr>
            <a:cxnSpLocks/>
          </p:cNvCxnSpPr>
          <p:nvPr/>
        </p:nvCxnSpPr>
        <p:spPr>
          <a:xfrm>
            <a:off x="2009187" y="6072370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485A57-FA7B-4FF1-B152-F0176570F6FE}"/>
              </a:ext>
            </a:extLst>
          </p:cNvPr>
          <p:cNvCxnSpPr>
            <a:cxnSpLocks/>
          </p:cNvCxnSpPr>
          <p:nvPr/>
        </p:nvCxnSpPr>
        <p:spPr>
          <a:xfrm>
            <a:off x="2002806" y="6368495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707DC9E2-24B9-4AF9-B85A-CF8136B204B0}"/>
              </a:ext>
            </a:extLst>
          </p:cNvPr>
          <p:cNvCxnSpPr>
            <a:cxnSpLocks/>
          </p:cNvCxnSpPr>
          <p:nvPr/>
        </p:nvCxnSpPr>
        <p:spPr>
          <a:xfrm>
            <a:off x="2002806" y="6660853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5E4B3B02-EA55-4CDD-9454-44406320FE2F}"/>
              </a:ext>
            </a:extLst>
          </p:cNvPr>
          <p:cNvCxnSpPr/>
          <p:nvPr/>
        </p:nvCxnSpPr>
        <p:spPr>
          <a:xfrm>
            <a:off x="2819919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4E6A839A-632B-46F8-81BA-3B7E280CF032}"/>
              </a:ext>
            </a:extLst>
          </p:cNvPr>
          <p:cNvCxnSpPr/>
          <p:nvPr/>
        </p:nvCxnSpPr>
        <p:spPr>
          <a:xfrm>
            <a:off x="3035388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A3186FD4-E8CC-4F3B-A0C6-EFBEEADE5FC5}"/>
              </a:ext>
            </a:extLst>
          </p:cNvPr>
          <p:cNvCxnSpPr/>
          <p:nvPr/>
        </p:nvCxnSpPr>
        <p:spPr>
          <a:xfrm>
            <a:off x="5735045" y="3571509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F6EE4CA7-C72C-4776-8E22-38EBDCD13AE3}"/>
              </a:ext>
            </a:extLst>
          </p:cNvPr>
          <p:cNvCxnSpPr/>
          <p:nvPr/>
        </p:nvCxnSpPr>
        <p:spPr>
          <a:xfrm>
            <a:off x="5486228" y="3571509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6B9E7780-A9C7-445C-8A54-0FFC127B15D8}"/>
              </a:ext>
            </a:extLst>
          </p:cNvPr>
          <p:cNvCxnSpPr/>
          <p:nvPr/>
        </p:nvCxnSpPr>
        <p:spPr>
          <a:xfrm>
            <a:off x="4615371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0548D637-1041-40B2-9F9B-C33017432991}"/>
              </a:ext>
            </a:extLst>
          </p:cNvPr>
          <p:cNvCxnSpPr/>
          <p:nvPr/>
        </p:nvCxnSpPr>
        <p:spPr>
          <a:xfrm>
            <a:off x="4375886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925FDAAE-7AB3-4CA0-9C4F-8C78FCBD360F}"/>
              </a:ext>
            </a:extLst>
          </p:cNvPr>
          <p:cNvCxnSpPr/>
          <p:nvPr/>
        </p:nvCxnSpPr>
        <p:spPr>
          <a:xfrm>
            <a:off x="4136401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F26F2F6C-37C7-41E2-A9C2-11D7BF7F7898}"/>
              </a:ext>
            </a:extLst>
          </p:cNvPr>
          <p:cNvCxnSpPr/>
          <p:nvPr/>
        </p:nvCxnSpPr>
        <p:spPr>
          <a:xfrm>
            <a:off x="6511402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38BC643D-FCBC-4877-8786-A62D3938EB66}"/>
              </a:ext>
            </a:extLst>
          </p:cNvPr>
          <p:cNvCxnSpPr/>
          <p:nvPr/>
        </p:nvCxnSpPr>
        <p:spPr>
          <a:xfrm>
            <a:off x="6783182" y="3560901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BE0DFABC-25DD-456C-84EF-58859EDB6EBD}"/>
              </a:ext>
            </a:extLst>
          </p:cNvPr>
          <p:cNvCxnSpPr/>
          <p:nvPr/>
        </p:nvCxnSpPr>
        <p:spPr>
          <a:xfrm>
            <a:off x="3856311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56DC8930-E691-4934-9798-E2FB3F2E216D}"/>
              </a:ext>
            </a:extLst>
          </p:cNvPr>
          <p:cNvCxnSpPr/>
          <p:nvPr/>
        </p:nvCxnSpPr>
        <p:spPr>
          <a:xfrm>
            <a:off x="5198999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4D574A7A-68BF-4351-8D11-B91124F1C84E}"/>
              </a:ext>
            </a:extLst>
          </p:cNvPr>
          <p:cNvCxnSpPr/>
          <p:nvPr/>
        </p:nvCxnSpPr>
        <p:spPr>
          <a:xfrm>
            <a:off x="6288660" y="3562178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DCCB3546-35FA-4297-BF57-A855CEF2C9E3}"/>
              </a:ext>
            </a:extLst>
          </p:cNvPr>
          <p:cNvCxnSpPr/>
          <p:nvPr/>
        </p:nvCxnSpPr>
        <p:spPr>
          <a:xfrm>
            <a:off x="7243495" y="3571509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79FDA6E1-3AAE-4015-948C-C6D404859965}"/>
              </a:ext>
            </a:extLst>
          </p:cNvPr>
          <p:cNvCxnSpPr/>
          <p:nvPr/>
        </p:nvCxnSpPr>
        <p:spPr>
          <a:xfrm>
            <a:off x="2608425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Cercle : creux 2">
            <a:extLst>
              <a:ext uri="{FF2B5EF4-FFF2-40B4-BE49-F238E27FC236}">
                <a16:creationId xmlns:a16="http://schemas.microsoft.com/office/drawing/2014/main" id="{E2BEDDF8-D6EE-4C4A-A2D1-0EDCF28FB7DF}"/>
              </a:ext>
            </a:extLst>
          </p:cNvPr>
          <p:cNvSpPr/>
          <p:nvPr/>
        </p:nvSpPr>
        <p:spPr>
          <a:xfrm>
            <a:off x="8966718" y="276185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A4583940-26B7-4ED6-A4C1-4453AC8111DA}"/>
              </a:ext>
            </a:extLst>
          </p:cNvPr>
          <p:cNvSpPr/>
          <p:nvPr/>
        </p:nvSpPr>
        <p:spPr>
          <a:xfrm>
            <a:off x="8961894" y="2463277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7D5ABC-9379-4115-8EF9-A929BB4883B8}"/>
              </a:ext>
            </a:extLst>
          </p:cNvPr>
          <p:cNvSpPr txBox="1"/>
          <p:nvPr/>
        </p:nvSpPr>
        <p:spPr>
          <a:xfrm>
            <a:off x="9162661" y="1718680"/>
            <a:ext cx="211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2030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C0596D2-5870-4E75-B4E2-1BA3DD00B679}"/>
              </a:ext>
            </a:extLst>
          </p:cNvPr>
          <p:cNvSpPr txBox="1"/>
          <p:nvPr/>
        </p:nvSpPr>
        <p:spPr>
          <a:xfrm>
            <a:off x="9246631" y="2468483"/>
            <a:ext cx="2930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Objectif atteint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C93E11C-5E9D-4566-A5AE-0DDA041B7074}"/>
              </a:ext>
            </a:extLst>
          </p:cNvPr>
          <p:cNvSpPr txBox="1"/>
          <p:nvPr/>
        </p:nvSpPr>
        <p:spPr>
          <a:xfrm>
            <a:off x="9249741" y="2742186"/>
            <a:ext cx="2930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Objectif partiellement atteint</a:t>
            </a:r>
          </a:p>
        </p:txBody>
      </p:sp>
      <p:sp>
        <p:nvSpPr>
          <p:cNvPr id="67" name="Organigramme : Connecteur 66">
            <a:extLst>
              <a:ext uri="{FF2B5EF4-FFF2-40B4-BE49-F238E27FC236}">
                <a16:creationId xmlns:a16="http://schemas.microsoft.com/office/drawing/2014/main" id="{DA3D0676-A131-4067-8F98-7EAE607B241E}"/>
              </a:ext>
            </a:extLst>
          </p:cNvPr>
          <p:cNvSpPr/>
          <p:nvPr/>
        </p:nvSpPr>
        <p:spPr>
          <a:xfrm>
            <a:off x="2237428" y="560649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0" name="Organigramme : Connecteur 69">
            <a:extLst>
              <a:ext uri="{FF2B5EF4-FFF2-40B4-BE49-F238E27FC236}">
                <a16:creationId xmlns:a16="http://schemas.microsoft.com/office/drawing/2014/main" id="{B1BF874A-F512-40FA-8B7C-D253F592949C}"/>
              </a:ext>
            </a:extLst>
          </p:cNvPr>
          <p:cNvSpPr/>
          <p:nvPr/>
        </p:nvSpPr>
        <p:spPr>
          <a:xfrm>
            <a:off x="2237425" y="576511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Cercle : creux 71">
            <a:extLst>
              <a:ext uri="{FF2B5EF4-FFF2-40B4-BE49-F238E27FC236}">
                <a16:creationId xmlns:a16="http://schemas.microsoft.com/office/drawing/2014/main" id="{C7B5DDF2-19C1-4577-82E3-60EA038B6C99}"/>
              </a:ext>
            </a:extLst>
          </p:cNvPr>
          <p:cNvSpPr/>
          <p:nvPr/>
        </p:nvSpPr>
        <p:spPr>
          <a:xfrm>
            <a:off x="2933568" y="549784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7" name="Cercle : creux 86">
            <a:extLst>
              <a:ext uri="{FF2B5EF4-FFF2-40B4-BE49-F238E27FC236}">
                <a16:creationId xmlns:a16="http://schemas.microsoft.com/office/drawing/2014/main" id="{AD72A951-FA3A-4921-95BA-B21189DB257F}"/>
              </a:ext>
            </a:extLst>
          </p:cNvPr>
          <p:cNvSpPr/>
          <p:nvPr/>
        </p:nvSpPr>
        <p:spPr>
          <a:xfrm>
            <a:off x="2192692" y="3536302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8" name="Cercle : creux 87">
            <a:extLst>
              <a:ext uri="{FF2B5EF4-FFF2-40B4-BE49-F238E27FC236}">
                <a16:creationId xmlns:a16="http://schemas.microsoft.com/office/drawing/2014/main" id="{5432F9C4-0575-468A-A32C-EF55DAC4F4FB}"/>
              </a:ext>
            </a:extLst>
          </p:cNvPr>
          <p:cNvSpPr/>
          <p:nvPr/>
        </p:nvSpPr>
        <p:spPr>
          <a:xfrm>
            <a:off x="2195812" y="3837994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9" name="Cercle : creux 88">
            <a:extLst>
              <a:ext uri="{FF2B5EF4-FFF2-40B4-BE49-F238E27FC236}">
                <a16:creationId xmlns:a16="http://schemas.microsoft.com/office/drawing/2014/main" id="{7495104C-CB7D-4B13-B176-FA3AAB709098}"/>
              </a:ext>
            </a:extLst>
          </p:cNvPr>
          <p:cNvSpPr/>
          <p:nvPr/>
        </p:nvSpPr>
        <p:spPr>
          <a:xfrm>
            <a:off x="2198916" y="4998101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2" name="Organigramme : Connecteur 91">
            <a:extLst>
              <a:ext uri="{FF2B5EF4-FFF2-40B4-BE49-F238E27FC236}">
                <a16:creationId xmlns:a16="http://schemas.microsoft.com/office/drawing/2014/main" id="{F233039C-39F7-459E-831E-BB2A171617A0}"/>
              </a:ext>
            </a:extLst>
          </p:cNvPr>
          <p:cNvSpPr/>
          <p:nvPr/>
        </p:nvSpPr>
        <p:spPr>
          <a:xfrm>
            <a:off x="2187877" y="4114802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3" name="Organigramme : Connecteur 92">
            <a:extLst>
              <a:ext uri="{FF2B5EF4-FFF2-40B4-BE49-F238E27FC236}">
                <a16:creationId xmlns:a16="http://schemas.microsoft.com/office/drawing/2014/main" id="{6CDD2771-22F6-4FA8-8E7E-E934CE73F553}"/>
              </a:ext>
            </a:extLst>
          </p:cNvPr>
          <p:cNvSpPr/>
          <p:nvPr/>
        </p:nvSpPr>
        <p:spPr>
          <a:xfrm>
            <a:off x="2190983" y="440714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8" name="Organigramme : Connecteur 97">
            <a:extLst>
              <a:ext uri="{FF2B5EF4-FFF2-40B4-BE49-F238E27FC236}">
                <a16:creationId xmlns:a16="http://schemas.microsoft.com/office/drawing/2014/main" id="{319ED269-F2A6-4D27-8B6D-5AD8334E2C7B}"/>
              </a:ext>
            </a:extLst>
          </p:cNvPr>
          <p:cNvSpPr/>
          <p:nvPr/>
        </p:nvSpPr>
        <p:spPr>
          <a:xfrm>
            <a:off x="4015780" y="596225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1" name="Organigramme : Connecteur 100">
            <a:extLst>
              <a:ext uri="{FF2B5EF4-FFF2-40B4-BE49-F238E27FC236}">
                <a16:creationId xmlns:a16="http://schemas.microsoft.com/office/drawing/2014/main" id="{ED086454-0E55-417B-A313-3C43DCCB8B8A}"/>
              </a:ext>
            </a:extLst>
          </p:cNvPr>
          <p:cNvSpPr/>
          <p:nvPr/>
        </p:nvSpPr>
        <p:spPr>
          <a:xfrm>
            <a:off x="2934113" y="56127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2" name="Organigramme : Connecteur 101">
            <a:extLst>
              <a:ext uri="{FF2B5EF4-FFF2-40B4-BE49-F238E27FC236}">
                <a16:creationId xmlns:a16="http://schemas.microsoft.com/office/drawing/2014/main" id="{FC4D8ED2-8F41-464B-9E86-722948FD4013}"/>
              </a:ext>
            </a:extLst>
          </p:cNvPr>
          <p:cNvSpPr/>
          <p:nvPr/>
        </p:nvSpPr>
        <p:spPr>
          <a:xfrm>
            <a:off x="2504899" y="550073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5" name="Cercle : creux 104">
            <a:extLst>
              <a:ext uri="{FF2B5EF4-FFF2-40B4-BE49-F238E27FC236}">
                <a16:creationId xmlns:a16="http://schemas.microsoft.com/office/drawing/2014/main" id="{00C87C25-7809-4172-A398-2728BF749017}"/>
              </a:ext>
            </a:extLst>
          </p:cNvPr>
          <p:cNvSpPr/>
          <p:nvPr/>
        </p:nvSpPr>
        <p:spPr>
          <a:xfrm>
            <a:off x="2707064" y="5036728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9" name="Cercle : creux 108">
            <a:extLst>
              <a:ext uri="{FF2B5EF4-FFF2-40B4-BE49-F238E27FC236}">
                <a16:creationId xmlns:a16="http://schemas.microsoft.com/office/drawing/2014/main" id="{5ED64FA1-EFBD-4AE0-9861-FFA1CFB6E418}"/>
              </a:ext>
            </a:extLst>
          </p:cNvPr>
          <p:cNvSpPr/>
          <p:nvPr/>
        </p:nvSpPr>
        <p:spPr>
          <a:xfrm>
            <a:off x="3754701" y="536598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9" name="Organigramme : Connecteur 98">
            <a:extLst>
              <a:ext uri="{FF2B5EF4-FFF2-40B4-BE49-F238E27FC236}">
                <a16:creationId xmlns:a16="http://schemas.microsoft.com/office/drawing/2014/main" id="{3E433E2A-44AE-44EB-802E-7AFFD4EA02BD}"/>
              </a:ext>
            </a:extLst>
          </p:cNvPr>
          <p:cNvSpPr/>
          <p:nvPr/>
        </p:nvSpPr>
        <p:spPr>
          <a:xfrm>
            <a:off x="2514231" y="563136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" name="Cercle : creux 103">
            <a:extLst>
              <a:ext uri="{FF2B5EF4-FFF2-40B4-BE49-F238E27FC236}">
                <a16:creationId xmlns:a16="http://schemas.microsoft.com/office/drawing/2014/main" id="{50414243-53BD-4445-AE51-8757FDD301DE}"/>
              </a:ext>
            </a:extLst>
          </p:cNvPr>
          <p:cNvSpPr/>
          <p:nvPr/>
        </p:nvSpPr>
        <p:spPr>
          <a:xfrm>
            <a:off x="2721803" y="537011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3" name="Organigramme : Connecteur 102">
            <a:extLst>
              <a:ext uri="{FF2B5EF4-FFF2-40B4-BE49-F238E27FC236}">
                <a16:creationId xmlns:a16="http://schemas.microsoft.com/office/drawing/2014/main" id="{D494383E-4944-4A5A-BAAA-BBF8B85B5E61}"/>
              </a:ext>
            </a:extLst>
          </p:cNvPr>
          <p:cNvSpPr/>
          <p:nvPr/>
        </p:nvSpPr>
        <p:spPr>
          <a:xfrm>
            <a:off x="2728839" y="549140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7" name="Organigramme : Connecteur 96">
            <a:extLst>
              <a:ext uri="{FF2B5EF4-FFF2-40B4-BE49-F238E27FC236}">
                <a16:creationId xmlns:a16="http://schemas.microsoft.com/office/drawing/2014/main" id="{F98316FA-EFA1-468B-B8E2-46E16ACB25C2}"/>
              </a:ext>
            </a:extLst>
          </p:cNvPr>
          <p:cNvSpPr/>
          <p:nvPr/>
        </p:nvSpPr>
        <p:spPr>
          <a:xfrm>
            <a:off x="2927898" y="576509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8" name="Cercle : creux 107">
            <a:extLst>
              <a:ext uri="{FF2B5EF4-FFF2-40B4-BE49-F238E27FC236}">
                <a16:creationId xmlns:a16="http://schemas.microsoft.com/office/drawing/2014/main" id="{857357A2-8679-4172-A326-C5A7B3CF9EC7}"/>
              </a:ext>
            </a:extLst>
          </p:cNvPr>
          <p:cNvSpPr/>
          <p:nvPr/>
        </p:nvSpPr>
        <p:spPr>
          <a:xfrm>
            <a:off x="3138562" y="562825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3" name="Cercle : creux 72">
            <a:extLst>
              <a:ext uri="{FF2B5EF4-FFF2-40B4-BE49-F238E27FC236}">
                <a16:creationId xmlns:a16="http://schemas.microsoft.com/office/drawing/2014/main" id="{97AE6101-BDA7-4E6F-BF1D-59F03986C9C2}"/>
              </a:ext>
            </a:extLst>
          </p:cNvPr>
          <p:cNvSpPr/>
          <p:nvPr/>
        </p:nvSpPr>
        <p:spPr>
          <a:xfrm>
            <a:off x="3143874" y="576206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0" name="Organigramme : Connecteur 99">
            <a:extLst>
              <a:ext uri="{FF2B5EF4-FFF2-40B4-BE49-F238E27FC236}">
                <a16:creationId xmlns:a16="http://schemas.microsoft.com/office/drawing/2014/main" id="{77FE41C0-C4AE-4546-B631-39568BBCD4B5}"/>
              </a:ext>
            </a:extLst>
          </p:cNvPr>
          <p:cNvSpPr/>
          <p:nvPr/>
        </p:nvSpPr>
        <p:spPr>
          <a:xfrm>
            <a:off x="2719506" y="562203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6" name="Organigramme : Connecteur 95">
            <a:extLst>
              <a:ext uri="{FF2B5EF4-FFF2-40B4-BE49-F238E27FC236}">
                <a16:creationId xmlns:a16="http://schemas.microsoft.com/office/drawing/2014/main" id="{ACA0F4E7-4E7F-4E74-8DF8-7DB938CCB32E}"/>
              </a:ext>
            </a:extLst>
          </p:cNvPr>
          <p:cNvSpPr/>
          <p:nvPr/>
        </p:nvSpPr>
        <p:spPr>
          <a:xfrm>
            <a:off x="2719508" y="576199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2" name="Organigramme : Connecteur 81">
            <a:extLst>
              <a:ext uri="{FF2B5EF4-FFF2-40B4-BE49-F238E27FC236}">
                <a16:creationId xmlns:a16="http://schemas.microsoft.com/office/drawing/2014/main" id="{272C52D8-72ED-41EE-BA9A-91F2502264A1}"/>
              </a:ext>
            </a:extLst>
          </p:cNvPr>
          <p:cNvSpPr/>
          <p:nvPr/>
        </p:nvSpPr>
        <p:spPr>
          <a:xfrm>
            <a:off x="2194100" y="594047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1" name="Organigramme : Connecteur 80">
            <a:extLst>
              <a:ext uri="{FF2B5EF4-FFF2-40B4-BE49-F238E27FC236}">
                <a16:creationId xmlns:a16="http://schemas.microsoft.com/office/drawing/2014/main" id="{C68B3F4D-0D14-44E2-9919-2C1B588AA38D}"/>
              </a:ext>
            </a:extLst>
          </p:cNvPr>
          <p:cNvSpPr/>
          <p:nvPr/>
        </p:nvSpPr>
        <p:spPr>
          <a:xfrm>
            <a:off x="2200307" y="470574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9" name="Organigramme : Connecteur 138">
            <a:extLst>
              <a:ext uri="{FF2B5EF4-FFF2-40B4-BE49-F238E27FC236}">
                <a16:creationId xmlns:a16="http://schemas.microsoft.com/office/drawing/2014/main" id="{B94F02F4-0496-48B7-A48F-23B5388B9C88}"/>
              </a:ext>
            </a:extLst>
          </p:cNvPr>
          <p:cNvSpPr/>
          <p:nvPr/>
        </p:nvSpPr>
        <p:spPr>
          <a:xfrm>
            <a:off x="3704550" y="4111724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0" name="Organigramme : Connecteur 139">
            <a:extLst>
              <a:ext uri="{FF2B5EF4-FFF2-40B4-BE49-F238E27FC236}">
                <a16:creationId xmlns:a16="http://schemas.microsoft.com/office/drawing/2014/main" id="{26B7F548-5AB3-40E8-BC50-CB684AB9E3EE}"/>
              </a:ext>
            </a:extLst>
          </p:cNvPr>
          <p:cNvSpPr/>
          <p:nvPr/>
        </p:nvSpPr>
        <p:spPr>
          <a:xfrm>
            <a:off x="3710553" y="441408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1" name="Organigramme : Connecteur 140">
            <a:extLst>
              <a:ext uri="{FF2B5EF4-FFF2-40B4-BE49-F238E27FC236}">
                <a16:creationId xmlns:a16="http://schemas.microsoft.com/office/drawing/2014/main" id="{B9804FD2-26B1-4509-AF83-3A288E72E4A2}"/>
              </a:ext>
            </a:extLst>
          </p:cNvPr>
          <p:cNvSpPr/>
          <p:nvPr/>
        </p:nvSpPr>
        <p:spPr>
          <a:xfrm>
            <a:off x="3710002" y="4714966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2" name="Organigramme : Connecteur 141">
            <a:extLst>
              <a:ext uri="{FF2B5EF4-FFF2-40B4-BE49-F238E27FC236}">
                <a16:creationId xmlns:a16="http://schemas.microsoft.com/office/drawing/2014/main" id="{3AF597D7-5263-4043-A068-CF287CDDD508}"/>
              </a:ext>
            </a:extLst>
          </p:cNvPr>
          <p:cNvSpPr/>
          <p:nvPr/>
        </p:nvSpPr>
        <p:spPr>
          <a:xfrm>
            <a:off x="3715130" y="499810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4" name="Organigramme : Connecteur 143">
            <a:extLst>
              <a:ext uri="{FF2B5EF4-FFF2-40B4-BE49-F238E27FC236}">
                <a16:creationId xmlns:a16="http://schemas.microsoft.com/office/drawing/2014/main" id="{7B975F61-B658-49F9-AF1B-3EFEFE07ED72}"/>
              </a:ext>
            </a:extLst>
          </p:cNvPr>
          <p:cNvSpPr/>
          <p:nvPr/>
        </p:nvSpPr>
        <p:spPr>
          <a:xfrm>
            <a:off x="3712738" y="622721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7" name="Organigramme : Connecteur 116">
            <a:extLst>
              <a:ext uri="{FF2B5EF4-FFF2-40B4-BE49-F238E27FC236}">
                <a16:creationId xmlns:a16="http://schemas.microsoft.com/office/drawing/2014/main" id="{827429DA-D70C-4420-AEE0-449A541A5440}"/>
              </a:ext>
            </a:extLst>
          </p:cNvPr>
          <p:cNvSpPr/>
          <p:nvPr/>
        </p:nvSpPr>
        <p:spPr>
          <a:xfrm>
            <a:off x="3712738" y="654075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3" name="Organigramme : Connecteur 152">
            <a:extLst>
              <a:ext uri="{FF2B5EF4-FFF2-40B4-BE49-F238E27FC236}">
                <a16:creationId xmlns:a16="http://schemas.microsoft.com/office/drawing/2014/main" id="{DE60B308-8CF0-4262-BD29-E62462935F93}"/>
              </a:ext>
            </a:extLst>
          </p:cNvPr>
          <p:cNvSpPr/>
          <p:nvPr/>
        </p:nvSpPr>
        <p:spPr>
          <a:xfrm>
            <a:off x="4251590" y="596416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6" name="Organigramme : Connecteur 155">
            <a:extLst>
              <a:ext uri="{FF2B5EF4-FFF2-40B4-BE49-F238E27FC236}">
                <a16:creationId xmlns:a16="http://schemas.microsoft.com/office/drawing/2014/main" id="{782E3722-F721-4CE1-8245-59F9003B4D5D}"/>
              </a:ext>
            </a:extLst>
          </p:cNvPr>
          <p:cNvSpPr/>
          <p:nvPr/>
        </p:nvSpPr>
        <p:spPr>
          <a:xfrm>
            <a:off x="2900465" y="41550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7" name="Organigramme : Connecteur 156">
            <a:extLst>
              <a:ext uri="{FF2B5EF4-FFF2-40B4-BE49-F238E27FC236}">
                <a16:creationId xmlns:a16="http://schemas.microsoft.com/office/drawing/2014/main" id="{6BAC51DF-8E6C-47C8-85D7-8A7B5BCE9B39}"/>
              </a:ext>
            </a:extLst>
          </p:cNvPr>
          <p:cNvSpPr/>
          <p:nvPr/>
        </p:nvSpPr>
        <p:spPr>
          <a:xfrm>
            <a:off x="4021220" y="626640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8" name="Organigramme : Connecteur 157">
            <a:extLst>
              <a:ext uri="{FF2B5EF4-FFF2-40B4-BE49-F238E27FC236}">
                <a16:creationId xmlns:a16="http://schemas.microsoft.com/office/drawing/2014/main" id="{E5E7007E-6D1D-4A6A-9E04-D3DAE3BC6092}"/>
              </a:ext>
            </a:extLst>
          </p:cNvPr>
          <p:cNvSpPr/>
          <p:nvPr/>
        </p:nvSpPr>
        <p:spPr>
          <a:xfrm>
            <a:off x="4266308" y="627006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3" name="Cercle : creux 162">
            <a:extLst>
              <a:ext uri="{FF2B5EF4-FFF2-40B4-BE49-F238E27FC236}">
                <a16:creationId xmlns:a16="http://schemas.microsoft.com/office/drawing/2014/main" id="{F3FFF5A3-7A7D-4FC9-B98E-C96732044113}"/>
              </a:ext>
            </a:extLst>
          </p:cNvPr>
          <p:cNvSpPr/>
          <p:nvPr/>
        </p:nvSpPr>
        <p:spPr>
          <a:xfrm>
            <a:off x="2918582" y="50333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4" name="Cercle : creux 163">
            <a:extLst>
              <a:ext uri="{FF2B5EF4-FFF2-40B4-BE49-F238E27FC236}">
                <a16:creationId xmlns:a16="http://schemas.microsoft.com/office/drawing/2014/main" id="{4E4141A1-3A6B-4A54-A8CE-035E9C87592F}"/>
              </a:ext>
            </a:extLst>
          </p:cNvPr>
          <p:cNvSpPr/>
          <p:nvPr/>
        </p:nvSpPr>
        <p:spPr>
          <a:xfrm>
            <a:off x="3145253" y="357182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5" name="Cercle : creux 164">
            <a:extLst>
              <a:ext uri="{FF2B5EF4-FFF2-40B4-BE49-F238E27FC236}">
                <a16:creationId xmlns:a16="http://schemas.microsoft.com/office/drawing/2014/main" id="{8D93AAE3-F44D-4FD3-982C-F884BB055974}"/>
              </a:ext>
            </a:extLst>
          </p:cNvPr>
          <p:cNvSpPr/>
          <p:nvPr/>
        </p:nvSpPr>
        <p:spPr>
          <a:xfrm>
            <a:off x="3138562" y="388341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7" name="Cercle : creux 166">
            <a:extLst>
              <a:ext uri="{FF2B5EF4-FFF2-40B4-BE49-F238E27FC236}">
                <a16:creationId xmlns:a16="http://schemas.microsoft.com/office/drawing/2014/main" id="{537A43AF-563D-48D8-9602-49981F4A35AE}"/>
              </a:ext>
            </a:extLst>
          </p:cNvPr>
          <p:cNvSpPr/>
          <p:nvPr/>
        </p:nvSpPr>
        <p:spPr>
          <a:xfrm>
            <a:off x="4517696" y="625991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8" name="Cercle : creux 167">
            <a:extLst>
              <a:ext uri="{FF2B5EF4-FFF2-40B4-BE49-F238E27FC236}">
                <a16:creationId xmlns:a16="http://schemas.microsoft.com/office/drawing/2014/main" id="{7C1F9EE9-AA8B-4FFD-BA88-C0EE0993E890}"/>
              </a:ext>
            </a:extLst>
          </p:cNvPr>
          <p:cNvSpPr/>
          <p:nvPr/>
        </p:nvSpPr>
        <p:spPr>
          <a:xfrm>
            <a:off x="4501763" y="598197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5" name="Organigramme : Connecteur 174">
            <a:extLst>
              <a:ext uri="{FF2B5EF4-FFF2-40B4-BE49-F238E27FC236}">
                <a16:creationId xmlns:a16="http://schemas.microsoft.com/office/drawing/2014/main" id="{516499F8-9FCE-4825-A8F1-3A85D7CD35EE}"/>
              </a:ext>
            </a:extLst>
          </p:cNvPr>
          <p:cNvSpPr/>
          <p:nvPr/>
        </p:nvSpPr>
        <p:spPr>
          <a:xfrm>
            <a:off x="2514230" y="596727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6" name="Organigramme : Connecteur 175">
            <a:extLst>
              <a:ext uri="{FF2B5EF4-FFF2-40B4-BE49-F238E27FC236}">
                <a16:creationId xmlns:a16="http://schemas.microsoft.com/office/drawing/2014/main" id="{5EB7D75F-EB55-4E9E-BAFA-8D759BC20D24}"/>
              </a:ext>
            </a:extLst>
          </p:cNvPr>
          <p:cNvSpPr/>
          <p:nvPr/>
        </p:nvSpPr>
        <p:spPr>
          <a:xfrm>
            <a:off x="2940337" y="596415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7" name="Cercle : creux 176">
            <a:extLst>
              <a:ext uri="{FF2B5EF4-FFF2-40B4-BE49-F238E27FC236}">
                <a16:creationId xmlns:a16="http://schemas.microsoft.com/office/drawing/2014/main" id="{4C90D12E-5EE4-4CA6-B246-549A5DB15BBE}"/>
              </a:ext>
            </a:extLst>
          </p:cNvPr>
          <p:cNvSpPr/>
          <p:nvPr/>
        </p:nvSpPr>
        <p:spPr>
          <a:xfrm>
            <a:off x="3146982" y="596111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8" name="Organigramme : Connecteur 177">
            <a:extLst>
              <a:ext uri="{FF2B5EF4-FFF2-40B4-BE49-F238E27FC236}">
                <a16:creationId xmlns:a16="http://schemas.microsoft.com/office/drawing/2014/main" id="{B20A989A-9674-4ABD-91BB-566884864C05}"/>
              </a:ext>
            </a:extLst>
          </p:cNvPr>
          <p:cNvSpPr/>
          <p:nvPr/>
        </p:nvSpPr>
        <p:spPr>
          <a:xfrm>
            <a:off x="2731947" y="596104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0" name="Organigramme : Connecteur 179">
            <a:extLst>
              <a:ext uri="{FF2B5EF4-FFF2-40B4-BE49-F238E27FC236}">
                <a16:creationId xmlns:a16="http://schemas.microsoft.com/office/drawing/2014/main" id="{7DAF176D-4F36-44C4-9F22-C62E1281CBDB}"/>
              </a:ext>
            </a:extLst>
          </p:cNvPr>
          <p:cNvSpPr/>
          <p:nvPr/>
        </p:nvSpPr>
        <p:spPr>
          <a:xfrm>
            <a:off x="2915454" y="627517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1" name="Cercle : creux 180">
            <a:extLst>
              <a:ext uri="{FF2B5EF4-FFF2-40B4-BE49-F238E27FC236}">
                <a16:creationId xmlns:a16="http://schemas.microsoft.com/office/drawing/2014/main" id="{0055E6B3-6CC9-4FAD-B939-6886799BF723}"/>
              </a:ext>
            </a:extLst>
          </p:cNvPr>
          <p:cNvSpPr/>
          <p:nvPr/>
        </p:nvSpPr>
        <p:spPr>
          <a:xfrm>
            <a:off x="3132147" y="627716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2" name="Organigramme : Connecteur 181">
            <a:extLst>
              <a:ext uri="{FF2B5EF4-FFF2-40B4-BE49-F238E27FC236}">
                <a16:creationId xmlns:a16="http://schemas.microsoft.com/office/drawing/2014/main" id="{0C5474EF-5014-49E6-9DA0-FC5C90A37106}"/>
              </a:ext>
            </a:extLst>
          </p:cNvPr>
          <p:cNvSpPr/>
          <p:nvPr/>
        </p:nvSpPr>
        <p:spPr>
          <a:xfrm>
            <a:off x="2707064" y="627207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4" name="Organigramme : Connecteur 183">
            <a:extLst>
              <a:ext uri="{FF2B5EF4-FFF2-40B4-BE49-F238E27FC236}">
                <a16:creationId xmlns:a16="http://schemas.microsoft.com/office/drawing/2014/main" id="{F6050A3A-4315-40C5-B043-68DF7A8F5AE2}"/>
              </a:ext>
            </a:extLst>
          </p:cNvPr>
          <p:cNvSpPr/>
          <p:nvPr/>
        </p:nvSpPr>
        <p:spPr>
          <a:xfrm>
            <a:off x="2924782" y="655510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5" name="Cercle : creux 184">
            <a:extLst>
              <a:ext uri="{FF2B5EF4-FFF2-40B4-BE49-F238E27FC236}">
                <a16:creationId xmlns:a16="http://schemas.microsoft.com/office/drawing/2014/main" id="{7941DF96-FC88-4DD4-BBFE-D649DE41CAFC}"/>
              </a:ext>
            </a:extLst>
          </p:cNvPr>
          <p:cNvSpPr/>
          <p:nvPr/>
        </p:nvSpPr>
        <p:spPr>
          <a:xfrm>
            <a:off x="3141475" y="6557097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6" name="Organigramme : Connecteur 185">
            <a:extLst>
              <a:ext uri="{FF2B5EF4-FFF2-40B4-BE49-F238E27FC236}">
                <a16:creationId xmlns:a16="http://schemas.microsoft.com/office/drawing/2014/main" id="{A506E72C-CBD5-43E9-8234-206BEC7FAA41}"/>
              </a:ext>
            </a:extLst>
          </p:cNvPr>
          <p:cNvSpPr/>
          <p:nvPr/>
        </p:nvSpPr>
        <p:spPr>
          <a:xfrm>
            <a:off x="2716392" y="65520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87" name="Connecteur droit 186">
            <a:extLst>
              <a:ext uri="{FF2B5EF4-FFF2-40B4-BE49-F238E27FC236}">
                <a16:creationId xmlns:a16="http://schemas.microsoft.com/office/drawing/2014/main" id="{2ECCCB87-7839-4106-98B2-0484B6032450}"/>
              </a:ext>
            </a:extLst>
          </p:cNvPr>
          <p:cNvCxnSpPr/>
          <p:nvPr/>
        </p:nvCxnSpPr>
        <p:spPr>
          <a:xfrm>
            <a:off x="3253105" y="3551576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3" name="Organigramme : Connecteur 192">
            <a:extLst>
              <a:ext uri="{FF2B5EF4-FFF2-40B4-BE49-F238E27FC236}">
                <a16:creationId xmlns:a16="http://schemas.microsoft.com/office/drawing/2014/main" id="{63163CED-3795-4D64-ABB9-9522F4879E59}"/>
              </a:ext>
            </a:extLst>
          </p:cNvPr>
          <p:cNvSpPr/>
          <p:nvPr/>
        </p:nvSpPr>
        <p:spPr>
          <a:xfrm>
            <a:off x="2934114" y="475427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4" name="Cercle : creux 193">
            <a:extLst>
              <a:ext uri="{FF2B5EF4-FFF2-40B4-BE49-F238E27FC236}">
                <a16:creationId xmlns:a16="http://schemas.microsoft.com/office/drawing/2014/main" id="{AE220639-5022-41FC-B0B8-7BEEAD4F00CB}"/>
              </a:ext>
            </a:extLst>
          </p:cNvPr>
          <p:cNvSpPr/>
          <p:nvPr/>
        </p:nvSpPr>
        <p:spPr>
          <a:xfrm>
            <a:off x="3140759" y="475124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5" name="Organigramme : Connecteur 194">
            <a:extLst>
              <a:ext uri="{FF2B5EF4-FFF2-40B4-BE49-F238E27FC236}">
                <a16:creationId xmlns:a16="http://schemas.microsoft.com/office/drawing/2014/main" id="{ECAF2FA1-A084-4204-8286-83E4A061DEBA}"/>
              </a:ext>
            </a:extLst>
          </p:cNvPr>
          <p:cNvSpPr/>
          <p:nvPr/>
        </p:nvSpPr>
        <p:spPr>
          <a:xfrm>
            <a:off x="2725724" y="476050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2" name="Organigramme : Connecteur 191">
            <a:extLst>
              <a:ext uri="{FF2B5EF4-FFF2-40B4-BE49-F238E27FC236}">
                <a16:creationId xmlns:a16="http://schemas.microsoft.com/office/drawing/2014/main" id="{F0F3C219-4E8A-4BED-A448-F423716A044F}"/>
              </a:ext>
            </a:extLst>
          </p:cNvPr>
          <p:cNvSpPr/>
          <p:nvPr/>
        </p:nvSpPr>
        <p:spPr>
          <a:xfrm>
            <a:off x="2517338" y="475739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5" name="Organigramme : Connecteur 94">
            <a:extLst>
              <a:ext uri="{FF2B5EF4-FFF2-40B4-BE49-F238E27FC236}">
                <a16:creationId xmlns:a16="http://schemas.microsoft.com/office/drawing/2014/main" id="{A9630C16-2AFE-489B-ADE7-CB85EFE55A82}"/>
              </a:ext>
            </a:extLst>
          </p:cNvPr>
          <p:cNvSpPr/>
          <p:nvPr/>
        </p:nvSpPr>
        <p:spPr>
          <a:xfrm>
            <a:off x="2511122" y="576821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9" name="Organigramme : Connecteur 178">
            <a:extLst>
              <a:ext uri="{FF2B5EF4-FFF2-40B4-BE49-F238E27FC236}">
                <a16:creationId xmlns:a16="http://schemas.microsoft.com/office/drawing/2014/main" id="{E02CD97B-A9F2-4224-9FD6-AF836B3247F6}"/>
              </a:ext>
            </a:extLst>
          </p:cNvPr>
          <p:cNvSpPr/>
          <p:nvPr/>
        </p:nvSpPr>
        <p:spPr>
          <a:xfrm>
            <a:off x="2498678" y="627829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3" name="Organigramme : Connecteur 182">
            <a:extLst>
              <a:ext uri="{FF2B5EF4-FFF2-40B4-BE49-F238E27FC236}">
                <a16:creationId xmlns:a16="http://schemas.microsoft.com/office/drawing/2014/main" id="{D0BE6418-E920-468D-B7D7-EF4CF5DF99A0}"/>
              </a:ext>
            </a:extLst>
          </p:cNvPr>
          <p:cNvSpPr/>
          <p:nvPr/>
        </p:nvSpPr>
        <p:spPr>
          <a:xfrm>
            <a:off x="2508006" y="655823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3" name="Organigramme : Connecteur 82">
            <a:extLst>
              <a:ext uri="{FF2B5EF4-FFF2-40B4-BE49-F238E27FC236}">
                <a16:creationId xmlns:a16="http://schemas.microsoft.com/office/drawing/2014/main" id="{11DAACB9-3168-4E6D-A65E-9E2D8489B38F}"/>
              </a:ext>
            </a:extLst>
          </p:cNvPr>
          <p:cNvSpPr/>
          <p:nvPr/>
        </p:nvSpPr>
        <p:spPr>
          <a:xfrm>
            <a:off x="2206535" y="6251508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4" name="Organigramme : Connecteur 83">
            <a:extLst>
              <a:ext uri="{FF2B5EF4-FFF2-40B4-BE49-F238E27FC236}">
                <a16:creationId xmlns:a16="http://schemas.microsoft.com/office/drawing/2014/main" id="{93F752B7-70EB-4FCE-92FE-19C512D03DD2}"/>
              </a:ext>
            </a:extLst>
          </p:cNvPr>
          <p:cNvSpPr/>
          <p:nvPr/>
        </p:nvSpPr>
        <p:spPr>
          <a:xfrm>
            <a:off x="2200320" y="6543870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5" name="Organigramme : Connecteur 154">
            <a:extLst>
              <a:ext uri="{FF2B5EF4-FFF2-40B4-BE49-F238E27FC236}">
                <a16:creationId xmlns:a16="http://schemas.microsoft.com/office/drawing/2014/main" id="{48C7E0B2-4703-4569-AF23-CB15423236E1}"/>
              </a:ext>
            </a:extLst>
          </p:cNvPr>
          <p:cNvSpPr/>
          <p:nvPr/>
        </p:nvSpPr>
        <p:spPr>
          <a:xfrm>
            <a:off x="2717643" y="415196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6" name="Cercle : creux 165">
            <a:extLst>
              <a:ext uri="{FF2B5EF4-FFF2-40B4-BE49-F238E27FC236}">
                <a16:creationId xmlns:a16="http://schemas.microsoft.com/office/drawing/2014/main" id="{57E03B1F-246C-4609-8031-F75BB74005F0}"/>
              </a:ext>
            </a:extLst>
          </p:cNvPr>
          <p:cNvSpPr/>
          <p:nvPr/>
        </p:nvSpPr>
        <p:spPr>
          <a:xfrm>
            <a:off x="2508006" y="415640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6" name="Organigramme : Connecteur 195">
            <a:extLst>
              <a:ext uri="{FF2B5EF4-FFF2-40B4-BE49-F238E27FC236}">
                <a16:creationId xmlns:a16="http://schemas.microsoft.com/office/drawing/2014/main" id="{A89FB595-7B81-4683-9997-7496B263572E}"/>
              </a:ext>
            </a:extLst>
          </p:cNvPr>
          <p:cNvSpPr/>
          <p:nvPr/>
        </p:nvSpPr>
        <p:spPr>
          <a:xfrm>
            <a:off x="2903575" y="44380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7" name="Organigramme : Connecteur 196">
            <a:extLst>
              <a:ext uri="{FF2B5EF4-FFF2-40B4-BE49-F238E27FC236}">
                <a16:creationId xmlns:a16="http://schemas.microsoft.com/office/drawing/2014/main" id="{D49DA372-E878-418D-BFA2-A0A25C739477}"/>
              </a:ext>
            </a:extLst>
          </p:cNvPr>
          <p:cNvSpPr/>
          <p:nvPr/>
        </p:nvSpPr>
        <p:spPr>
          <a:xfrm>
            <a:off x="2720753" y="443499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8" name="Cercle : creux 197">
            <a:extLst>
              <a:ext uri="{FF2B5EF4-FFF2-40B4-BE49-F238E27FC236}">
                <a16:creationId xmlns:a16="http://schemas.microsoft.com/office/drawing/2014/main" id="{AF724CED-91CA-42E3-956D-AC477F823591}"/>
              </a:ext>
            </a:extLst>
          </p:cNvPr>
          <p:cNvSpPr/>
          <p:nvPr/>
        </p:nvSpPr>
        <p:spPr>
          <a:xfrm>
            <a:off x="2511116" y="443943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9" name="Organigramme : Connecteur 198">
            <a:extLst>
              <a:ext uri="{FF2B5EF4-FFF2-40B4-BE49-F238E27FC236}">
                <a16:creationId xmlns:a16="http://schemas.microsoft.com/office/drawing/2014/main" id="{0A227C04-C36C-42B7-BB21-3AD1FF8208E2}"/>
              </a:ext>
            </a:extLst>
          </p:cNvPr>
          <p:cNvSpPr/>
          <p:nvPr/>
        </p:nvSpPr>
        <p:spPr>
          <a:xfrm>
            <a:off x="4024326" y="655877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0" name="Organigramme : Connecteur 199">
            <a:extLst>
              <a:ext uri="{FF2B5EF4-FFF2-40B4-BE49-F238E27FC236}">
                <a16:creationId xmlns:a16="http://schemas.microsoft.com/office/drawing/2014/main" id="{71638288-19AE-4E2A-AA1C-030CE4E68E06}"/>
              </a:ext>
            </a:extLst>
          </p:cNvPr>
          <p:cNvSpPr/>
          <p:nvPr/>
        </p:nvSpPr>
        <p:spPr>
          <a:xfrm>
            <a:off x="4269414" y="65624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1" name="Cercle : creux 200">
            <a:extLst>
              <a:ext uri="{FF2B5EF4-FFF2-40B4-BE49-F238E27FC236}">
                <a16:creationId xmlns:a16="http://schemas.microsoft.com/office/drawing/2014/main" id="{E32C07F5-037C-4F21-9F41-383CF97F79C9}"/>
              </a:ext>
            </a:extLst>
          </p:cNvPr>
          <p:cNvSpPr/>
          <p:nvPr/>
        </p:nvSpPr>
        <p:spPr>
          <a:xfrm>
            <a:off x="4511471" y="655227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176A1A47-7165-4225-B04A-055C8A321151}"/>
              </a:ext>
            </a:extLst>
          </p:cNvPr>
          <p:cNvSpPr/>
          <p:nvPr/>
        </p:nvSpPr>
        <p:spPr>
          <a:xfrm>
            <a:off x="3758981" y="550649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4" name="Organigramme : Connecteur 93">
            <a:extLst>
              <a:ext uri="{FF2B5EF4-FFF2-40B4-BE49-F238E27FC236}">
                <a16:creationId xmlns:a16="http://schemas.microsoft.com/office/drawing/2014/main" id="{0CC85A54-8C38-4C75-89C5-44AE798468FF}"/>
              </a:ext>
            </a:extLst>
          </p:cNvPr>
          <p:cNvSpPr/>
          <p:nvPr/>
        </p:nvSpPr>
        <p:spPr>
          <a:xfrm>
            <a:off x="3758981" y="561557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5" name="Organigramme : Connecteur 74">
            <a:extLst>
              <a:ext uri="{FF2B5EF4-FFF2-40B4-BE49-F238E27FC236}">
                <a16:creationId xmlns:a16="http://schemas.microsoft.com/office/drawing/2014/main" id="{05E12543-408E-4BCA-AB21-DD2B6D83C7DA}"/>
              </a:ext>
            </a:extLst>
          </p:cNvPr>
          <p:cNvSpPr/>
          <p:nvPr/>
        </p:nvSpPr>
        <p:spPr>
          <a:xfrm>
            <a:off x="3758981" y="575516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3" name="Organigramme : Connecteur 142">
            <a:extLst>
              <a:ext uri="{FF2B5EF4-FFF2-40B4-BE49-F238E27FC236}">
                <a16:creationId xmlns:a16="http://schemas.microsoft.com/office/drawing/2014/main" id="{2EEC295F-5264-47BB-A06B-D966B6644FA6}"/>
              </a:ext>
            </a:extLst>
          </p:cNvPr>
          <p:cNvSpPr/>
          <p:nvPr/>
        </p:nvSpPr>
        <p:spPr>
          <a:xfrm>
            <a:off x="3726552" y="5934264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4" name="Cercle : creux 203">
            <a:extLst>
              <a:ext uri="{FF2B5EF4-FFF2-40B4-BE49-F238E27FC236}">
                <a16:creationId xmlns:a16="http://schemas.microsoft.com/office/drawing/2014/main" id="{0208701B-2355-4538-BF8B-320C05B37186}"/>
              </a:ext>
            </a:extLst>
          </p:cNvPr>
          <p:cNvSpPr/>
          <p:nvPr/>
        </p:nvSpPr>
        <p:spPr>
          <a:xfrm>
            <a:off x="3995813" y="536825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5" name="Organigramme : Connecteur 204">
            <a:extLst>
              <a:ext uri="{FF2B5EF4-FFF2-40B4-BE49-F238E27FC236}">
                <a16:creationId xmlns:a16="http://schemas.microsoft.com/office/drawing/2014/main" id="{8E475F84-F3FB-4A83-89C4-B16241E23E05}"/>
              </a:ext>
            </a:extLst>
          </p:cNvPr>
          <p:cNvSpPr/>
          <p:nvPr/>
        </p:nvSpPr>
        <p:spPr>
          <a:xfrm>
            <a:off x="4000093" y="550876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6" name="Organigramme : Connecteur 205">
            <a:extLst>
              <a:ext uri="{FF2B5EF4-FFF2-40B4-BE49-F238E27FC236}">
                <a16:creationId xmlns:a16="http://schemas.microsoft.com/office/drawing/2014/main" id="{A1E5DB7A-E278-4A17-8990-D10C5845C58C}"/>
              </a:ext>
            </a:extLst>
          </p:cNvPr>
          <p:cNvSpPr/>
          <p:nvPr/>
        </p:nvSpPr>
        <p:spPr>
          <a:xfrm>
            <a:off x="4000093" y="561784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7" name="Organigramme : Connecteur 206">
            <a:extLst>
              <a:ext uri="{FF2B5EF4-FFF2-40B4-BE49-F238E27FC236}">
                <a16:creationId xmlns:a16="http://schemas.microsoft.com/office/drawing/2014/main" id="{E186D06C-AE3E-49DB-A4C5-C8B59E2E127A}"/>
              </a:ext>
            </a:extLst>
          </p:cNvPr>
          <p:cNvSpPr/>
          <p:nvPr/>
        </p:nvSpPr>
        <p:spPr>
          <a:xfrm>
            <a:off x="4000093" y="57574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8" name="Cercle : creux 217">
            <a:extLst>
              <a:ext uri="{FF2B5EF4-FFF2-40B4-BE49-F238E27FC236}">
                <a16:creationId xmlns:a16="http://schemas.microsoft.com/office/drawing/2014/main" id="{F6AC672A-EBAF-4229-89E9-5F80776E4513}"/>
              </a:ext>
            </a:extLst>
          </p:cNvPr>
          <p:cNvSpPr/>
          <p:nvPr/>
        </p:nvSpPr>
        <p:spPr>
          <a:xfrm>
            <a:off x="4259534" y="5488847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2" name="Organigramme : Connecteur 211">
            <a:extLst>
              <a:ext uri="{FF2B5EF4-FFF2-40B4-BE49-F238E27FC236}">
                <a16:creationId xmlns:a16="http://schemas.microsoft.com/office/drawing/2014/main" id="{9576F6F2-C12E-4D5B-8A7B-F29D778AAD63}"/>
              </a:ext>
            </a:extLst>
          </p:cNvPr>
          <p:cNvSpPr/>
          <p:nvPr/>
        </p:nvSpPr>
        <p:spPr>
          <a:xfrm>
            <a:off x="4255862" y="561121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3" name="Organigramme : Connecteur 212">
            <a:extLst>
              <a:ext uri="{FF2B5EF4-FFF2-40B4-BE49-F238E27FC236}">
                <a16:creationId xmlns:a16="http://schemas.microsoft.com/office/drawing/2014/main" id="{4BEEDB64-BFDF-4D94-A374-626E89AA0695}"/>
              </a:ext>
            </a:extLst>
          </p:cNvPr>
          <p:cNvSpPr/>
          <p:nvPr/>
        </p:nvSpPr>
        <p:spPr>
          <a:xfrm>
            <a:off x="4255862" y="575080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9" name="Cercle : creux 218">
            <a:extLst>
              <a:ext uri="{FF2B5EF4-FFF2-40B4-BE49-F238E27FC236}">
                <a16:creationId xmlns:a16="http://schemas.microsoft.com/office/drawing/2014/main" id="{1B434291-7812-43AD-94DE-8A237BE09F3F}"/>
              </a:ext>
            </a:extLst>
          </p:cNvPr>
          <p:cNvSpPr/>
          <p:nvPr/>
        </p:nvSpPr>
        <p:spPr>
          <a:xfrm>
            <a:off x="4515302" y="562931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7" name="Organigramme : Connecteur 216">
            <a:extLst>
              <a:ext uri="{FF2B5EF4-FFF2-40B4-BE49-F238E27FC236}">
                <a16:creationId xmlns:a16="http://schemas.microsoft.com/office/drawing/2014/main" id="{A4285E70-9742-41C0-AD6B-0939174A221D}"/>
              </a:ext>
            </a:extLst>
          </p:cNvPr>
          <p:cNvSpPr/>
          <p:nvPr/>
        </p:nvSpPr>
        <p:spPr>
          <a:xfrm>
            <a:off x="4514284" y="575876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0" name="Organigramme : Connecteur 219">
            <a:extLst>
              <a:ext uri="{FF2B5EF4-FFF2-40B4-BE49-F238E27FC236}">
                <a16:creationId xmlns:a16="http://schemas.microsoft.com/office/drawing/2014/main" id="{CEEE53CE-7874-4221-9552-B50218EB2697}"/>
              </a:ext>
            </a:extLst>
          </p:cNvPr>
          <p:cNvSpPr/>
          <p:nvPr/>
        </p:nvSpPr>
        <p:spPr>
          <a:xfrm>
            <a:off x="4029624" y="504138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1" name="Organigramme : Connecteur 220">
            <a:extLst>
              <a:ext uri="{FF2B5EF4-FFF2-40B4-BE49-F238E27FC236}">
                <a16:creationId xmlns:a16="http://schemas.microsoft.com/office/drawing/2014/main" id="{D8979FD5-29B1-40CE-9AE5-0459A75B18C6}"/>
              </a:ext>
            </a:extLst>
          </p:cNvPr>
          <p:cNvSpPr/>
          <p:nvPr/>
        </p:nvSpPr>
        <p:spPr>
          <a:xfrm>
            <a:off x="4269489" y="504667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2" name="Organigramme : Connecteur 221">
            <a:extLst>
              <a:ext uri="{FF2B5EF4-FFF2-40B4-BE49-F238E27FC236}">
                <a16:creationId xmlns:a16="http://schemas.microsoft.com/office/drawing/2014/main" id="{4E6F521F-C973-45C6-BDEC-ED3295225C63}"/>
              </a:ext>
            </a:extLst>
          </p:cNvPr>
          <p:cNvSpPr/>
          <p:nvPr/>
        </p:nvSpPr>
        <p:spPr>
          <a:xfrm>
            <a:off x="4508033" y="505065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6" name="Cercle : creux 225">
            <a:extLst>
              <a:ext uri="{FF2B5EF4-FFF2-40B4-BE49-F238E27FC236}">
                <a16:creationId xmlns:a16="http://schemas.microsoft.com/office/drawing/2014/main" id="{9B2A3C06-FC15-42DD-9A9D-FB7BE5F7318E}"/>
              </a:ext>
            </a:extLst>
          </p:cNvPr>
          <p:cNvSpPr/>
          <p:nvPr/>
        </p:nvSpPr>
        <p:spPr>
          <a:xfrm>
            <a:off x="4509720" y="475256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7" name="Organigramme : Connecteur 226">
            <a:extLst>
              <a:ext uri="{FF2B5EF4-FFF2-40B4-BE49-F238E27FC236}">
                <a16:creationId xmlns:a16="http://schemas.microsoft.com/office/drawing/2014/main" id="{44A2E734-FF58-496B-839A-68B319A45392}"/>
              </a:ext>
            </a:extLst>
          </p:cNvPr>
          <p:cNvSpPr/>
          <p:nvPr/>
        </p:nvSpPr>
        <p:spPr>
          <a:xfrm>
            <a:off x="4026979" y="475645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8" name="Organigramme : Connecteur 227">
            <a:extLst>
              <a:ext uri="{FF2B5EF4-FFF2-40B4-BE49-F238E27FC236}">
                <a16:creationId xmlns:a16="http://schemas.microsoft.com/office/drawing/2014/main" id="{27A22B78-F60D-4A6B-A7DE-8570047D3817}"/>
              </a:ext>
            </a:extLst>
          </p:cNvPr>
          <p:cNvSpPr/>
          <p:nvPr/>
        </p:nvSpPr>
        <p:spPr>
          <a:xfrm>
            <a:off x="4266844" y="476175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9" name="Cercle : creux 228">
            <a:extLst>
              <a:ext uri="{FF2B5EF4-FFF2-40B4-BE49-F238E27FC236}">
                <a16:creationId xmlns:a16="http://schemas.microsoft.com/office/drawing/2014/main" id="{985AC41C-9FCA-4BAC-A1A6-22CF064D5AAD}"/>
              </a:ext>
            </a:extLst>
          </p:cNvPr>
          <p:cNvSpPr/>
          <p:nvPr/>
        </p:nvSpPr>
        <p:spPr>
          <a:xfrm>
            <a:off x="4511041" y="443583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0" name="Organigramme : Connecteur 229">
            <a:extLst>
              <a:ext uri="{FF2B5EF4-FFF2-40B4-BE49-F238E27FC236}">
                <a16:creationId xmlns:a16="http://schemas.microsoft.com/office/drawing/2014/main" id="{16125815-C8BF-4DDE-BFDD-8E010CCB14E2}"/>
              </a:ext>
            </a:extLst>
          </p:cNvPr>
          <p:cNvSpPr/>
          <p:nvPr/>
        </p:nvSpPr>
        <p:spPr>
          <a:xfrm>
            <a:off x="4028300" y="443972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2" name="Cercle : creux 231">
            <a:extLst>
              <a:ext uri="{FF2B5EF4-FFF2-40B4-BE49-F238E27FC236}">
                <a16:creationId xmlns:a16="http://schemas.microsoft.com/office/drawing/2014/main" id="{4FE1255F-ED09-459D-8123-C587C7B5519D}"/>
              </a:ext>
            </a:extLst>
          </p:cNvPr>
          <p:cNvSpPr/>
          <p:nvPr/>
        </p:nvSpPr>
        <p:spPr>
          <a:xfrm>
            <a:off x="4269855" y="444113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3" name="Cercle : creux 232">
            <a:extLst>
              <a:ext uri="{FF2B5EF4-FFF2-40B4-BE49-F238E27FC236}">
                <a16:creationId xmlns:a16="http://schemas.microsoft.com/office/drawing/2014/main" id="{1476D380-0887-4164-964C-4E9A3AB0B41A}"/>
              </a:ext>
            </a:extLst>
          </p:cNvPr>
          <p:cNvSpPr/>
          <p:nvPr/>
        </p:nvSpPr>
        <p:spPr>
          <a:xfrm>
            <a:off x="4511045" y="414958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4" name="Organigramme : Connecteur 233">
            <a:extLst>
              <a:ext uri="{FF2B5EF4-FFF2-40B4-BE49-F238E27FC236}">
                <a16:creationId xmlns:a16="http://schemas.microsoft.com/office/drawing/2014/main" id="{2BC09E01-87E0-449C-BA97-22AC327AED10}"/>
              </a:ext>
            </a:extLst>
          </p:cNvPr>
          <p:cNvSpPr/>
          <p:nvPr/>
        </p:nvSpPr>
        <p:spPr>
          <a:xfrm>
            <a:off x="4028304" y="415347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5" name="Organigramme : Connecteur 234">
            <a:extLst>
              <a:ext uri="{FF2B5EF4-FFF2-40B4-BE49-F238E27FC236}">
                <a16:creationId xmlns:a16="http://schemas.microsoft.com/office/drawing/2014/main" id="{EA4733E8-E294-4131-AEA5-98C813B400FA}"/>
              </a:ext>
            </a:extLst>
          </p:cNvPr>
          <p:cNvSpPr/>
          <p:nvPr/>
        </p:nvSpPr>
        <p:spPr>
          <a:xfrm>
            <a:off x="4268169" y="415877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6" name="Organigramme : Connecteur 235">
            <a:extLst>
              <a:ext uri="{FF2B5EF4-FFF2-40B4-BE49-F238E27FC236}">
                <a16:creationId xmlns:a16="http://schemas.microsoft.com/office/drawing/2014/main" id="{646BC01B-8CDC-4729-9615-F8CA8C949DB8}"/>
              </a:ext>
            </a:extLst>
          </p:cNvPr>
          <p:cNvSpPr/>
          <p:nvPr/>
        </p:nvSpPr>
        <p:spPr>
          <a:xfrm>
            <a:off x="5368958" y="597900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7" name="Organigramme : Connecteur 236">
            <a:extLst>
              <a:ext uri="{FF2B5EF4-FFF2-40B4-BE49-F238E27FC236}">
                <a16:creationId xmlns:a16="http://schemas.microsoft.com/office/drawing/2014/main" id="{4DDFECCC-E8D5-4265-8C0A-1852E94D99FE}"/>
              </a:ext>
            </a:extLst>
          </p:cNvPr>
          <p:cNvSpPr/>
          <p:nvPr/>
        </p:nvSpPr>
        <p:spPr>
          <a:xfrm>
            <a:off x="5609792" y="597589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4" name="Cercle : creux 243">
            <a:extLst>
              <a:ext uri="{FF2B5EF4-FFF2-40B4-BE49-F238E27FC236}">
                <a16:creationId xmlns:a16="http://schemas.microsoft.com/office/drawing/2014/main" id="{671B7D81-4925-4779-8AFC-D05B5AAAE97C}"/>
              </a:ext>
            </a:extLst>
          </p:cNvPr>
          <p:cNvSpPr/>
          <p:nvPr/>
        </p:nvSpPr>
        <p:spPr>
          <a:xfrm>
            <a:off x="5624307" y="562402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6" name="Cercle : creux 245">
            <a:extLst>
              <a:ext uri="{FF2B5EF4-FFF2-40B4-BE49-F238E27FC236}">
                <a16:creationId xmlns:a16="http://schemas.microsoft.com/office/drawing/2014/main" id="{372117E5-9BE8-48DC-AB5B-73B924E111F4}"/>
              </a:ext>
            </a:extLst>
          </p:cNvPr>
          <p:cNvSpPr/>
          <p:nvPr/>
        </p:nvSpPr>
        <p:spPr>
          <a:xfrm>
            <a:off x="5097119" y="548431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7" name="Cercle : creux 246">
            <a:extLst>
              <a:ext uri="{FF2B5EF4-FFF2-40B4-BE49-F238E27FC236}">
                <a16:creationId xmlns:a16="http://schemas.microsoft.com/office/drawing/2014/main" id="{1061E553-6257-4B18-8C79-E9949A225C39}"/>
              </a:ext>
            </a:extLst>
          </p:cNvPr>
          <p:cNvSpPr/>
          <p:nvPr/>
        </p:nvSpPr>
        <p:spPr>
          <a:xfrm>
            <a:off x="5378125" y="503620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2" name="Cercle : creux 241">
            <a:extLst>
              <a:ext uri="{FF2B5EF4-FFF2-40B4-BE49-F238E27FC236}">
                <a16:creationId xmlns:a16="http://schemas.microsoft.com/office/drawing/2014/main" id="{38ACDC06-564B-4E21-91A8-3B88366B3B00}"/>
              </a:ext>
            </a:extLst>
          </p:cNvPr>
          <p:cNvSpPr/>
          <p:nvPr/>
        </p:nvSpPr>
        <p:spPr>
          <a:xfrm>
            <a:off x="5100469" y="56149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9" name="Organigramme : Connecteur 238">
            <a:extLst>
              <a:ext uri="{FF2B5EF4-FFF2-40B4-BE49-F238E27FC236}">
                <a16:creationId xmlns:a16="http://schemas.microsoft.com/office/drawing/2014/main" id="{D56B5344-3C3C-4941-80FE-D1D28DA83315}"/>
              </a:ext>
            </a:extLst>
          </p:cNvPr>
          <p:cNvSpPr/>
          <p:nvPr/>
        </p:nvSpPr>
        <p:spPr>
          <a:xfrm>
            <a:off x="5100469" y="576065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8" name="Organigramme : Connecteur 237">
            <a:extLst>
              <a:ext uri="{FF2B5EF4-FFF2-40B4-BE49-F238E27FC236}">
                <a16:creationId xmlns:a16="http://schemas.microsoft.com/office/drawing/2014/main" id="{D207E09E-5CC2-4CCB-8714-EB332C5B8C44}"/>
              </a:ext>
            </a:extLst>
          </p:cNvPr>
          <p:cNvSpPr/>
          <p:nvPr/>
        </p:nvSpPr>
        <p:spPr>
          <a:xfrm>
            <a:off x="5064658" y="5945987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3" name="Cercle : creux 242">
            <a:extLst>
              <a:ext uri="{FF2B5EF4-FFF2-40B4-BE49-F238E27FC236}">
                <a16:creationId xmlns:a16="http://schemas.microsoft.com/office/drawing/2014/main" id="{33913087-217A-4A45-A1FB-EC6C13DFD23E}"/>
              </a:ext>
            </a:extLst>
          </p:cNvPr>
          <p:cNvSpPr/>
          <p:nvPr/>
        </p:nvSpPr>
        <p:spPr>
          <a:xfrm>
            <a:off x="5371427" y="562235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0" name="Organigramme : Connecteur 239">
            <a:extLst>
              <a:ext uri="{FF2B5EF4-FFF2-40B4-BE49-F238E27FC236}">
                <a16:creationId xmlns:a16="http://schemas.microsoft.com/office/drawing/2014/main" id="{24E28D1B-44CA-468D-BD1D-BD387FFBD2E5}"/>
              </a:ext>
            </a:extLst>
          </p:cNvPr>
          <p:cNvSpPr/>
          <p:nvPr/>
        </p:nvSpPr>
        <p:spPr>
          <a:xfrm>
            <a:off x="5375655" y="576966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1" name="Organigramme : Connecteur 240">
            <a:extLst>
              <a:ext uri="{FF2B5EF4-FFF2-40B4-BE49-F238E27FC236}">
                <a16:creationId xmlns:a16="http://schemas.microsoft.com/office/drawing/2014/main" id="{3694B76E-4F62-4B3C-B640-9BA7638C5C4C}"/>
              </a:ext>
            </a:extLst>
          </p:cNvPr>
          <p:cNvSpPr/>
          <p:nvPr/>
        </p:nvSpPr>
        <p:spPr>
          <a:xfrm>
            <a:off x="5611465" y="577157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9" name="Organigramme : Connecteur 248">
            <a:extLst>
              <a:ext uri="{FF2B5EF4-FFF2-40B4-BE49-F238E27FC236}">
                <a16:creationId xmlns:a16="http://schemas.microsoft.com/office/drawing/2014/main" id="{643CBD7F-0523-4FE8-AE63-55621CCD9E22}"/>
              </a:ext>
            </a:extLst>
          </p:cNvPr>
          <p:cNvSpPr/>
          <p:nvPr/>
        </p:nvSpPr>
        <p:spPr>
          <a:xfrm>
            <a:off x="5058099" y="6531426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0" name="Organigramme : Connecteur 249">
            <a:extLst>
              <a:ext uri="{FF2B5EF4-FFF2-40B4-BE49-F238E27FC236}">
                <a16:creationId xmlns:a16="http://schemas.microsoft.com/office/drawing/2014/main" id="{480FF83E-2BE9-401F-BA18-57A417F01617}"/>
              </a:ext>
            </a:extLst>
          </p:cNvPr>
          <p:cNvSpPr/>
          <p:nvPr/>
        </p:nvSpPr>
        <p:spPr>
          <a:xfrm>
            <a:off x="5372479" y="655039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1" name="Organigramme : Connecteur 250">
            <a:extLst>
              <a:ext uri="{FF2B5EF4-FFF2-40B4-BE49-F238E27FC236}">
                <a16:creationId xmlns:a16="http://schemas.microsoft.com/office/drawing/2014/main" id="{08B8DD2C-4BC8-46C5-BC81-4649F727EAE5}"/>
              </a:ext>
            </a:extLst>
          </p:cNvPr>
          <p:cNvSpPr/>
          <p:nvPr/>
        </p:nvSpPr>
        <p:spPr>
          <a:xfrm>
            <a:off x="5617567" y="655405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2" name="Organigramme : Connecteur 251">
            <a:extLst>
              <a:ext uri="{FF2B5EF4-FFF2-40B4-BE49-F238E27FC236}">
                <a16:creationId xmlns:a16="http://schemas.microsoft.com/office/drawing/2014/main" id="{A3103888-40AA-4CF1-914B-B0186059CAED}"/>
              </a:ext>
            </a:extLst>
          </p:cNvPr>
          <p:cNvSpPr/>
          <p:nvPr/>
        </p:nvSpPr>
        <p:spPr>
          <a:xfrm>
            <a:off x="5065917" y="6240985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3" name="Organigramme : Connecteur 252">
            <a:extLst>
              <a:ext uri="{FF2B5EF4-FFF2-40B4-BE49-F238E27FC236}">
                <a16:creationId xmlns:a16="http://schemas.microsoft.com/office/drawing/2014/main" id="{4B600AA5-8218-4950-AEE4-6A5E2544C736}"/>
              </a:ext>
            </a:extLst>
          </p:cNvPr>
          <p:cNvSpPr/>
          <p:nvPr/>
        </p:nvSpPr>
        <p:spPr>
          <a:xfrm>
            <a:off x="5377505" y="625899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5" name="Cercle : creux 254">
            <a:extLst>
              <a:ext uri="{FF2B5EF4-FFF2-40B4-BE49-F238E27FC236}">
                <a16:creationId xmlns:a16="http://schemas.microsoft.com/office/drawing/2014/main" id="{A36B81FA-9145-4259-AD71-DCBDE227FDF2}"/>
              </a:ext>
            </a:extLst>
          </p:cNvPr>
          <p:cNvSpPr/>
          <p:nvPr/>
        </p:nvSpPr>
        <p:spPr>
          <a:xfrm>
            <a:off x="5627658" y="626210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6" name="Cercle : creux 255">
            <a:extLst>
              <a:ext uri="{FF2B5EF4-FFF2-40B4-BE49-F238E27FC236}">
                <a16:creationId xmlns:a16="http://schemas.microsoft.com/office/drawing/2014/main" id="{FA78E439-ED55-4F60-A60F-7D7A7A7F875D}"/>
              </a:ext>
            </a:extLst>
          </p:cNvPr>
          <p:cNvSpPr/>
          <p:nvPr/>
        </p:nvSpPr>
        <p:spPr>
          <a:xfrm>
            <a:off x="5049307" y="499475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7" name="Cercle : creux 256">
            <a:extLst>
              <a:ext uri="{FF2B5EF4-FFF2-40B4-BE49-F238E27FC236}">
                <a16:creationId xmlns:a16="http://schemas.microsoft.com/office/drawing/2014/main" id="{A2BDF78B-479E-4CA7-8CFB-987DED6E247F}"/>
              </a:ext>
            </a:extLst>
          </p:cNvPr>
          <p:cNvSpPr/>
          <p:nvPr/>
        </p:nvSpPr>
        <p:spPr>
          <a:xfrm>
            <a:off x="5619286" y="504122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8" name="Cercle : creux 257">
            <a:extLst>
              <a:ext uri="{FF2B5EF4-FFF2-40B4-BE49-F238E27FC236}">
                <a16:creationId xmlns:a16="http://schemas.microsoft.com/office/drawing/2014/main" id="{4EC2D7DF-2EEB-4C30-B717-70B9B4264AB4}"/>
              </a:ext>
            </a:extLst>
          </p:cNvPr>
          <p:cNvSpPr/>
          <p:nvPr/>
        </p:nvSpPr>
        <p:spPr>
          <a:xfrm>
            <a:off x="5379795" y="475149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9" name="Cercle : creux 258">
            <a:extLst>
              <a:ext uri="{FF2B5EF4-FFF2-40B4-BE49-F238E27FC236}">
                <a16:creationId xmlns:a16="http://schemas.microsoft.com/office/drawing/2014/main" id="{95363AF1-5A6D-4ABC-AF39-2B288216D25B}"/>
              </a:ext>
            </a:extLst>
          </p:cNvPr>
          <p:cNvSpPr/>
          <p:nvPr/>
        </p:nvSpPr>
        <p:spPr>
          <a:xfrm>
            <a:off x="5050977" y="471004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0" name="Cercle : creux 259">
            <a:extLst>
              <a:ext uri="{FF2B5EF4-FFF2-40B4-BE49-F238E27FC236}">
                <a16:creationId xmlns:a16="http://schemas.microsoft.com/office/drawing/2014/main" id="{E698FC9C-5704-445A-94FC-ADF8F6C44E54}"/>
              </a:ext>
            </a:extLst>
          </p:cNvPr>
          <p:cNvSpPr/>
          <p:nvPr/>
        </p:nvSpPr>
        <p:spPr>
          <a:xfrm>
            <a:off x="5620956" y="475652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1" name="Cercle : creux 260">
            <a:extLst>
              <a:ext uri="{FF2B5EF4-FFF2-40B4-BE49-F238E27FC236}">
                <a16:creationId xmlns:a16="http://schemas.microsoft.com/office/drawing/2014/main" id="{AA2A548D-8D60-4F82-82AE-75DA5562AA7B}"/>
              </a:ext>
            </a:extLst>
          </p:cNvPr>
          <p:cNvSpPr/>
          <p:nvPr/>
        </p:nvSpPr>
        <p:spPr>
          <a:xfrm>
            <a:off x="5376446" y="444669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2" name="Cercle : creux 261">
            <a:extLst>
              <a:ext uri="{FF2B5EF4-FFF2-40B4-BE49-F238E27FC236}">
                <a16:creationId xmlns:a16="http://schemas.microsoft.com/office/drawing/2014/main" id="{A3AEE2CA-56AF-4044-8E4C-2A35A982BA03}"/>
              </a:ext>
            </a:extLst>
          </p:cNvPr>
          <p:cNvSpPr/>
          <p:nvPr/>
        </p:nvSpPr>
        <p:spPr>
          <a:xfrm>
            <a:off x="5047628" y="440524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4" name="Cercle : creux 263">
            <a:extLst>
              <a:ext uri="{FF2B5EF4-FFF2-40B4-BE49-F238E27FC236}">
                <a16:creationId xmlns:a16="http://schemas.microsoft.com/office/drawing/2014/main" id="{483B5A14-34EF-4B10-9E6C-EB351CF25A75}"/>
              </a:ext>
            </a:extLst>
          </p:cNvPr>
          <p:cNvSpPr/>
          <p:nvPr/>
        </p:nvSpPr>
        <p:spPr>
          <a:xfrm>
            <a:off x="5381471" y="416032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5" name="Cercle : creux 264">
            <a:extLst>
              <a:ext uri="{FF2B5EF4-FFF2-40B4-BE49-F238E27FC236}">
                <a16:creationId xmlns:a16="http://schemas.microsoft.com/office/drawing/2014/main" id="{A4F93541-2333-4B3C-A7E5-2F043E6D3C3F}"/>
              </a:ext>
            </a:extLst>
          </p:cNvPr>
          <p:cNvSpPr/>
          <p:nvPr/>
        </p:nvSpPr>
        <p:spPr>
          <a:xfrm>
            <a:off x="5047629" y="4123894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8" name="Cercle : creux 267">
            <a:extLst>
              <a:ext uri="{FF2B5EF4-FFF2-40B4-BE49-F238E27FC236}">
                <a16:creationId xmlns:a16="http://schemas.microsoft.com/office/drawing/2014/main" id="{7ADC93E5-E823-4652-B396-ADC14FEB7A41}"/>
              </a:ext>
            </a:extLst>
          </p:cNvPr>
          <p:cNvSpPr/>
          <p:nvPr/>
        </p:nvSpPr>
        <p:spPr>
          <a:xfrm>
            <a:off x="5049304" y="384421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9" name="Cercle : creux 268">
            <a:extLst>
              <a:ext uri="{FF2B5EF4-FFF2-40B4-BE49-F238E27FC236}">
                <a16:creationId xmlns:a16="http://schemas.microsoft.com/office/drawing/2014/main" id="{3E97DB8D-3243-4FDA-BAAC-1AEC50F3E550}"/>
              </a:ext>
            </a:extLst>
          </p:cNvPr>
          <p:cNvSpPr/>
          <p:nvPr/>
        </p:nvSpPr>
        <p:spPr>
          <a:xfrm>
            <a:off x="5619283" y="389069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1" name="Cercle : creux 270">
            <a:extLst>
              <a:ext uri="{FF2B5EF4-FFF2-40B4-BE49-F238E27FC236}">
                <a16:creationId xmlns:a16="http://schemas.microsoft.com/office/drawing/2014/main" id="{260C9110-7A42-4846-B448-273F13C8177E}"/>
              </a:ext>
            </a:extLst>
          </p:cNvPr>
          <p:cNvSpPr/>
          <p:nvPr/>
        </p:nvSpPr>
        <p:spPr>
          <a:xfrm>
            <a:off x="5050980" y="353941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2" name="Cercle : creux 271">
            <a:extLst>
              <a:ext uri="{FF2B5EF4-FFF2-40B4-BE49-F238E27FC236}">
                <a16:creationId xmlns:a16="http://schemas.microsoft.com/office/drawing/2014/main" id="{0956993E-C1E6-4843-855E-B8110D330FE4}"/>
              </a:ext>
            </a:extLst>
          </p:cNvPr>
          <p:cNvSpPr/>
          <p:nvPr/>
        </p:nvSpPr>
        <p:spPr>
          <a:xfrm>
            <a:off x="5620959" y="358589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4" name="Organigramme : Connecteur 273">
            <a:extLst>
              <a:ext uri="{FF2B5EF4-FFF2-40B4-BE49-F238E27FC236}">
                <a16:creationId xmlns:a16="http://schemas.microsoft.com/office/drawing/2014/main" id="{F1E1E301-7B4D-4342-8577-D444B65EBF4C}"/>
              </a:ext>
            </a:extLst>
          </p:cNvPr>
          <p:cNvSpPr/>
          <p:nvPr/>
        </p:nvSpPr>
        <p:spPr>
          <a:xfrm>
            <a:off x="6429245" y="654871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5" name="Organigramme : Connecteur 274">
            <a:extLst>
              <a:ext uri="{FF2B5EF4-FFF2-40B4-BE49-F238E27FC236}">
                <a16:creationId xmlns:a16="http://schemas.microsoft.com/office/drawing/2014/main" id="{88D6C5A1-47CE-4FFF-AD83-F438F3F03FE8}"/>
              </a:ext>
            </a:extLst>
          </p:cNvPr>
          <p:cNvSpPr/>
          <p:nvPr/>
        </p:nvSpPr>
        <p:spPr>
          <a:xfrm>
            <a:off x="6677682" y="654903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3" name="Organigramme : Connecteur 272">
            <a:extLst>
              <a:ext uri="{FF2B5EF4-FFF2-40B4-BE49-F238E27FC236}">
                <a16:creationId xmlns:a16="http://schemas.microsoft.com/office/drawing/2014/main" id="{0B362BE8-1711-4441-8EE5-C0940330452D}"/>
              </a:ext>
            </a:extLst>
          </p:cNvPr>
          <p:cNvSpPr/>
          <p:nvPr/>
        </p:nvSpPr>
        <p:spPr>
          <a:xfrm>
            <a:off x="6141657" y="652305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6" name="Organigramme : Connecteur 275">
            <a:extLst>
              <a:ext uri="{FF2B5EF4-FFF2-40B4-BE49-F238E27FC236}">
                <a16:creationId xmlns:a16="http://schemas.microsoft.com/office/drawing/2014/main" id="{7CC6B45B-DE0E-4963-A8E8-1527B404D2BA}"/>
              </a:ext>
            </a:extLst>
          </p:cNvPr>
          <p:cNvSpPr/>
          <p:nvPr/>
        </p:nvSpPr>
        <p:spPr>
          <a:xfrm>
            <a:off x="6427565" y="624894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8" name="Organigramme : Connecteur 277">
            <a:extLst>
              <a:ext uri="{FF2B5EF4-FFF2-40B4-BE49-F238E27FC236}">
                <a16:creationId xmlns:a16="http://schemas.microsoft.com/office/drawing/2014/main" id="{EB9C9539-74C8-4404-BEA8-4B30D7F6B92A}"/>
              </a:ext>
            </a:extLst>
          </p:cNvPr>
          <p:cNvSpPr/>
          <p:nvPr/>
        </p:nvSpPr>
        <p:spPr>
          <a:xfrm>
            <a:off x="6139977" y="6223278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9" name="Cercle : creux 278">
            <a:extLst>
              <a:ext uri="{FF2B5EF4-FFF2-40B4-BE49-F238E27FC236}">
                <a16:creationId xmlns:a16="http://schemas.microsoft.com/office/drawing/2014/main" id="{0FB881B1-4E07-4C3E-B298-C2B820AF99E0}"/>
              </a:ext>
            </a:extLst>
          </p:cNvPr>
          <p:cNvSpPr/>
          <p:nvPr/>
        </p:nvSpPr>
        <p:spPr>
          <a:xfrm>
            <a:off x="6677692" y="626044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1" name="Cercle : creux 290">
            <a:extLst>
              <a:ext uri="{FF2B5EF4-FFF2-40B4-BE49-F238E27FC236}">
                <a16:creationId xmlns:a16="http://schemas.microsoft.com/office/drawing/2014/main" id="{E4811949-81E7-4EE3-903C-A030E48FFA16}"/>
              </a:ext>
            </a:extLst>
          </p:cNvPr>
          <p:cNvSpPr/>
          <p:nvPr/>
        </p:nvSpPr>
        <p:spPr>
          <a:xfrm>
            <a:off x="6178954" y="548770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7" name="Cercle : creux 286">
            <a:extLst>
              <a:ext uri="{FF2B5EF4-FFF2-40B4-BE49-F238E27FC236}">
                <a16:creationId xmlns:a16="http://schemas.microsoft.com/office/drawing/2014/main" id="{C5B6C7D5-C772-4D3E-B6CD-87162F2ED4CE}"/>
              </a:ext>
            </a:extLst>
          </p:cNvPr>
          <p:cNvSpPr/>
          <p:nvPr/>
        </p:nvSpPr>
        <p:spPr>
          <a:xfrm>
            <a:off x="6677654" y="563241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8" name="Cercle : creux 287">
            <a:extLst>
              <a:ext uri="{FF2B5EF4-FFF2-40B4-BE49-F238E27FC236}">
                <a16:creationId xmlns:a16="http://schemas.microsoft.com/office/drawing/2014/main" id="{AB1D79F4-E5CF-4342-9961-628850C0B877}"/>
              </a:ext>
            </a:extLst>
          </p:cNvPr>
          <p:cNvSpPr/>
          <p:nvPr/>
        </p:nvSpPr>
        <p:spPr>
          <a:xfrm>
            <a:off x="6177259" y="562332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9" name="Cercle : creux 288">
            <a:extLst>
              <a:ext uri="{FF2B5EF4-FFF2-40B4-BE49-F238E27FC236}">
                <a16:creationId xmlns:a16="http://schemas.microsoft.com/office/drawing/2014/main" id="{849D5CF0-F4A4-4759-82F0-4348BB1A6CA6}"/>
              </a:ext>
            </a:extLst>
          </p:cNvPr>
          <p:cNvSpPr/>
          <p:nvPr/>
        </p:nvSpPr>
        <p:spPr>
          <a:xfrm>
            <a:off x="6431472" y="56307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6" name="Cercle : creux 295">
            <a:extLst>
              <a:ext uri="{FF2B5EF4-FFF2-40B4-BE49-F238E27FC236}">
                <a16:creationId xmlns:a16="http://schemas.microsoft.com/office/drawing/2014/main" id="{B8FC44D4-D80D-415E-9B3B-20BD83D6AA72}"/>
              </a:ext>
            </a:extLst>
          </p:cNvPr>
          <p:cNvSpPr/>
          <p:nvPr/>
        </p:nvSpPr>
        <p:spPr>
          <a:xfrm>
            <a:off x="6421473" y="504917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7" name="Cercle : creux 296">
            <a:extLst>
              <a:ext uri="{FF2B5EF4-FFF2-40B4-BE49-F238E27FC236}">
                <a16:creationId xmlns:a16="http://schemas.microsoft.com/office/drawing/2014/main" id="{FB418F17-DBE4-413F-9023-AB85A533C043}"/>
              </a:ext>
            </a:extLst>
          </p:cNvPr>
          <p:cNvSpPr/>
          <p:nvPr/>
        </p:nvSpPr>
        <p:spPr>
          <a:xfrm>
            <a:off x="6142890" y="5007719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8" name="Cercle : creux 297">
            <a:extLst>
              <a:ext uri="{FF2B5EF4-FFF2-40B4-BE49-F238E27FC236}">
                <a16:creationId xmlns:a16="http://schemas.microsoft.com/office/drawing/2014/main" id="{A7DC5E5D-29D9-4F82-A184-25CC30175F1A}"/>
              </a:ext>
            </a:extLst>
          </p:cNvPr>
          <p:cNvSpPr/>
          <p:nvPr/>
        </p:nvSpPr>
        <p:spPr>
          <a:xfrm>
            <a:off x="6682728" y="505295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9" name="Organigramme : Connecteur 298">
            <a:extLst>
              <a:ext uri="{FF2B5EF4-FFF2-40B4-BE49-F238E27FC236}">
                <a16:creationId xmlns:a16="http://schemas.microsoft.com/office/drawing/2014/main" id="{87871DE1-763D-4599-ADFF-08EA10EFEA27}"/>
              </a:ext>
            </a:extLst>
          </p:cNvPr>
          <p:cNvSpPr/>
          <p:nvPr/>
        </p:nvSpPr>
        <p:spPr>
          <a:xfrm>
            <a:off x="6441500" y="598128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0" name="Organigramme : Connecteur 299">
            <a:extLst>
              <a:ext uri="{FF2B5EF4-FFF2-40B4-BE49-F238E27FC236}">
                <a16:creationId xmlns:a16="http://schemas.microsoft.com/office/drawing/2014/main" id="{81C3F8BC-C0F5-4AF7-A552-4AA88669ECB2}"/>
              </a:ext>
            </a:extLst>
          </p:cNvPr>
          <p:cNvSpPr/>
          <p:nvPr/>
        </p:nvSpPr>
        <p:spPr>
          <a:xfrm>
            <a:off x="6692219" y="598471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1" name="Cercle : creux 300">
            <a:extLst>
              <a:ext uri="{FF2B5EF4-FFF2-40B4-BE49-F238E27FC236}">
                <a16:creationId xmlns:a16="http://schemas.microsoft.com/office/drawing/2014/main" id="{82181567-7138-427F-82F3-2981F5255B53}"/>
              </a:ext>
            </a:extLst>
          </p:cNvPr>
          <p:cNvSpPr/>
          <p:nvPr/>
        </p:nvSpPr>
        <p:spPr>
          <a:xfrm>
            <a:off x="6425015" y="476565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2" name="Cercle : creux 301">
            <a:extLst>
              <a:ext uri="{FF2B5EF4-FFF2-40B4-BE49-F238E27FC236}">
                <a16:creationId xmlns:a16="http://schemas.microsoft.com/office/drawing/2014/main" id="{6699A478-2C1B-46BD-89AA-D4D4A8FFEB21}"/>
              </a:ext>
            </a:extLst>
          </p:cNvPr>
          <p:cNvSpPr/>
          <p:nvPr/>
        </p:nvSpPr>
        <p:spPr>
          <a:xfrm>
            <a:off x="6146432" y="472420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3" name="Cercle : creux 302">
            <a:extLst>
              <a:ext uri="{FF2B5EF4-FFF2-40B4-BE49-F238E27FC236}">
                <a16:creationId xmlns:a16="http://schemas.microsoft.com/office/drawing/2014/main" id="{57BF6B77-62E3-4BAE-9235-26190C1D8CE5}"/>
              </a:ext>
            </a:extLst>
          </p:cNvPr>
          <p:cNvSpPr/>
          <p:nvPr/>
        </p:nvSpPr>
        <p:spPr>
          <a:xfrm>
            <a:off x="6686270" y="476943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8" name="Cercle : creux 307">
            <a:extLst>
              <a:ext uri="{FF2B5EF4-FFF2-40B4-BE49-F238E27FC236}">
                <a16:creationId xmlns:a16="http://schemas.microsoft.com/office/drawing/2014/main" id="{8DF2C568-019E-473B-9740-75D172DE06C7}"/>
              </a:ext>
            </a:extLst>
          </p:cNvPr>
          <p:cNvSpPr/>
          <p:nvPr/>
        </p:nvSpPr>
        <p:spPr>
          <a:xfrm>
            <a:off x="6153535" y="411994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1" name="Cercle : creux 310">
            <a:extLst>
              <a:ext uri="{FF2B5EF4-FFF2-40B4-BE49-F238E27FC236}">
                <a16:creationId xmlns:a16="http://schemas.microsoft.com/office/drawing/2014/main" id="{761D25D1-A802-4AEF-A481-51A05E0214B6}"/>
              </a:ext>
            </a:extLst>
          </p:cNvPr>
          <p:cNvSpPr/>
          <p:nvPr/>
        </p:nvSpPr>
        <p:spPr>
          <a:xfrm>
            <a:off x="6146455" y="3841742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2" name="Cercle : creux 311">
            <a:extLst>
              <a:ext uri="{FF2B5EF4-FFF2-40B4-BE49-F238E27FC236}">
                <a16:creationId xmlns:a16="http://schemas.microsoft.com/office/drawing/2014/main" id="{9BAA1FFE-48C4-46EB-B069-2D503985E62C}"/>
              </a:ext>
            </a:extLst>
          </p:cNvPr>
          <p:cNvSpPr/>
          <p:nvPr/>
        </p:nvSpPr>
        <p:spPr>
          <a:xfrm>
            <a:off x="6686293" y="388697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4" name="Cercle : creux 313">
            <a:extLst>
              <a:ext uri="{FF2B5EF4-FFF2-40B4-BE49-F238E27FC236}">
                <a16:creationId xmlns:a16="http://schemas.microsoft.com/office/drawing/2014/main" id="{220A0DFB-0E68-428B-AEA1-B756D1DDF72A}"/>
              </a:ext>
            </a:extLst>
          </p:cNvPr>
          <p:cNvSpPr/>
          <p:nvPr/>
        </p:nvSpPr>
        <p:spPr>
          <a:xfrm>
            <a:off x="6141134" y="354401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5" name="Cercle : creux 314">
            <a:extLst>
              <a:ext uri="{FF2B5EF4-FFF2-40B4-BE49-F238E27FC236}">
                <a16:creationId xmlns:a16="http://schemas.microsoft.com/office/drawing/2014/main" id="{1771AED9-29C6-4660-941D-383FDF331C64}"/>
              </a:ext>
            </a:extLst>
          </p:cNvPr>
          <p:cNvSpPr/>
          <p:nvPr/>
        </p:nvSpPr>
        <p:spPr>
          <a:xfrm>
            <a:off x="6680972" y="358925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6" name="Cercle : creux 315">
            <a:extLst>
              <a:ext uri="{FF2B5EF4-FFF2-40B4-BE49-F238E27FC236}">
                <a16:creationId xmlns:a16="http://schemas.microsoft.com/office/drawing/2014/main" id="{24056ABC-9AB4-4478-A854-0009F1F97556}"/>
              </a:ext>
            </a:extLst>
          </p:cNvPr>
          <p:cNvSpPr/>
          <p:nvPr/>
        </p:nvSpPr>
        <p:spPr>
          <a:xfrm>
            <a:off x="7096268" y="651932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9" name="Cercle : creux 318">
            <a:extLst>
              <a:ext uri="{FF2B5EF4-FFF2-40B4-BE49-F238E27FC236}">
                <a16:creationId xmlns:a16="http://schemas.microsoft.com/office/drawing/2014/main" id="{19C19F4F-161D-4970-9E6B-5969736D4A92}"/>
              </a:ext>
            </a:extLst>
          </p:cNvPr>
          <p:cNvSpPr/>
          <p:nvPr/>
        </p:nvSpPr>
        <p:spPr>
          <a:xfrm>
            <a:off x="7099822" y="5002393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0" name="Cercle : creux 319">
            <a:extLst>
              <a:ext uri="{FF2B5EF4-FFF2-40B4-BE49-F238E27FC236}">
                <a16:creationId xmlns:a16="http://schemas.microsoft.com/office/drawing/2014/main" id="{CFD35236-740F-49B5-99ED-6D88A7ADFCC4}"/>
              </a:ext>
            </a:extLst>
          </p:cNvPr>
          <p:cNvSpPr/>
          <p:nvPr/>
        </p:nvSpPr>
        <p:spPr>
          <a:xfrm>
            <a:off x="7098058" y="3538645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1" name="Cercle : creux 320">
            <a:extLst>
              <a:ext uri="{FF2B5EF4-FFF2-40B4-BE49-F238E27FC236}">
                <a16:creationId xmlns:a16="http://schemas.microsoft.com/office/drawing/2014/main" id="{FBBF2CA3-C83B-429F-A5C7-E4A2AB0CC2B6}"/>
              </a:ext>
            </a:extLst>
          </p:cNvPr>
          <p:cNvSpPr/>
          <p:nvPr/>
        </p:nvSpPr>
        <p:spPr>
          <a:xfrm>
            <a:off x="7108683" y="3836359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2" name="Cercle : creux 321">
            <a:extLst>
              <a:ext uri="{FF2B5EF4-FFF2-40B4-BE49-F238E27FC236}">
                <a16:creationId xmlns:a16="http://schemas.microsoft.com/office/drawing/2014/main" id="{DF00AB1F-0A80-4845-8D17-B091196692F4}"/>
              </a:ext>
            </a:extLst>
          </p:cNvPr>
          <p:cNvSpPr/>
          <p:nvPr/>
        </p:nvSpPr>
        <p:spPr>
          <a:xfrm>
            <a:off x="7103368" y="471885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F59917A4-7D50-4EE2-93E6-82854604AB09}"/>
              </a:ext>
            </a:extLst>
          </p:cNvPr>
          <p:cNvSpPr/>
          <p:nvPr/>
        </p:nvSpPr>
        <p:spPr>
          <a:xfrm>
            <a:off x="6187381" y="576822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1" name="Organigramme : Connecteur 280">
            <a:extLst>
              <a:ext uri="{FF2B5EF4-FFF2-40B4-BE49-F238E27FC236}">
                <a16:creationId xmlns:a16="http://schemas.microsoft.com/office/drawing/2014/main" id="{D2937EB1-1C61-4EE1-9563-68588FC3412F}"/>
              </a:ext>
            </a:extLst>
          </p:cNvPr>
          <p:cNvSpPr/>
          <p:nvPr/>
        </p:nvSpPr>
        <p:spPr>
          <a:xfrm>
            <a:off x="6146998" y="594695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2" name="Organigramme : Connecteur 281">
            <a:extLst>
              <a:ext uri="{FF2B5EF4-FFF2-40B4-BE49-F238E27FC236}">
                <a16:creationId xmlns:a16="http://schemas.microsoft.com/office/drawing/2014/main" id="{4151CAA3-69A7-44BA-BE7D-B56AF63E4205}"/>
              </a:ext>
            </a:extLst>
          </p:cNvPr>
          <p:cNvSpPr/>
          <p:nvPr/>
        </p:nvSpPr>
        <p:spPr>
          <a:xfrm>
            <a:off x="6427324" y="575977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3" name="Organigramme : Connecteur 282">
            <a:extLst>
              <a:ext uri="{FF2B5EF4-FFF2-40B4-BE49-F238E27FC236}">
                <a16:creationId xmlns:a16="http://schemas.microsoft.com/office/drawing/2014/main" id="{5F948F2B-1C31-46FA-BB42-8B1783D6B3DC}"/>
              </a:ext>
            </a:extLst>
          </p:cNvPr>
          <p:cNvSpPr/>
          <p:nvPr/>
        </p:nvSpPr>
        <p:spPr>
          <a:xfrm>
            <a:off x="6678043" y="576320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4" name="Cercle : creux 323">
            <a:extLst>
              <a:ext uri="{FF2B5EF4-FFF2-40B4-BE49-F238E27FC236}">
                <a16:creationId xmlns:a16="http://schemas.microsoft.com/office/drawing/2014/main" id="{841CB78C-849A-43CD-B23F-26BECBC4A542}"/>
              </a:ext>
            </a:extLst>
          </p:cNvPr>
          <p:cNvSpPr/>
          <p:nvPr/>
        </p:nvSpPr>
        <p:spPr>
          <a:xfrm>
            <a:off x="7141693" y="5628878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3" name="Cercle : creux 322">
            <a:extLst>
              <a:ext uri="{FF2B5EF4-FFF2-40B4-BE49-F238E27FC236}">
                <a16:creationId xmlns:a16="http://schemas.microsoft.com/office/drawing/2014/main" id="{F194B9EC-870A-4628-90B1-BEBD6833FAB9}"/>
              </a:ext>
            </a:extLst>
          </p:cNvPr>
          <p:cNvSpPr/>
          <p:nvPr/>
        </p:nvSpPr>
        <p:spPr>
          <a:xfrm>
            <a:off x="7143467" y="575824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8" name="Cercle : creux 317">
            <a:extLst>
              <a:ext uri="{FF2B5EF4-FFF2-40B4-BE49-F238E27FC236}">
                <a16:creationId xmlns:a16="http://schemas.microsoft.com/office/drawing/2014/main" id="{FF9F967C-1B2E-4F8B-A15A-246226213FCA}"/>
              </a:ext>
            </a:extLst>
          </p:cNvPr>
          <p:cNvSpPr/>
          <p:nvPr/>
        </p:nvSpPr>
        <p:spPr>
          <a:xfrm>
            <a:off x="7099805" y="594339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5" name="Organigramme : Connecteur 324">
            <a:extLst>
              <a:ext uri="{FF2B5EF4-FFF2-40B4-BE49-F238E27FC236}">
                <a16:creationId xmlns:a16="http://schemas.microsoft.com/office/drawing/2014/main" id="{E50A729E-5965-444D-B628-D75B54E31A1E}"/>
              </a:ext>
            </a:extLst>
          </p:cNvPr>
          <p:cNvSpPr/>
          <p:nvPr/>
        </p:nvSpPr>
        <p:spPr>
          <a:xfrm>
            <a:off x="7100454" y="622682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8" name="Sous-titre 6">
            <a:extLst>
              <a:ext uri="{FF2B5EF4-FFF2-40B4-BE49-F238E27FC236}">
                <a16:creationId xmlns:a16="http://schemas.microsoft.com/office/drawing/2014/main" id="{A019EB4A-2D09-47BA-85BC-11FA68865C9D}"/>
              </a:ext>
            </a:extLst>
          </p:cNvPr>
          <p:cNvSpPr txBox="1">
            <a:spLocks/>
          </p:cNvSpPr>
          <p:nvPr/>
        </p:nvSpPr>
        <p:spPr>
          <a:xfrm>
            <a:off x="8214873" y="3268121"/>
            <a:ext cx="2005627" cy="7853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</a:t>
            </a:r>
          </a:p>
        </p:txBody>
      </p:sp>
      <p:sp>
        <p:nvSpPr>
          <p:cNvPr id="209" name="Sous-titre 6">
            <a:extLst>
              <a:ext uri="{FF2B5EF4-FFF2-40B4-BE49-F238E27FC236}">
                <a16:creationId xmlns:a16="http://schemas.microsoft.com/office/drawing/2014/main" id="{F3DB22F3-91E0-422A-AB38-AF61679FBC52}"/>
              </a:ext>
            </a:extLst>
          </p:cNvPr>
          <p:cNvSpPr txBox="1">
            <a:spLocks/>
          </p:cNvSpPr>
          <p:nvPr/>
        </p:nvSpPr>
        <p:spPr>
          <a:xfrm>
            <a:off x="8132162" y="3800268"/>
            <a:ext cx="3778788" cy="3052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2000" b="1" dirty="0">
              <a:solidFill>
                <a:srgbClr val="E53F34"/>
              </a:solidFill>
              <a:latin typeface="Verdana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Gouvernance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Budget &amp; Finances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R.H / Organisation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Partenariats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Communication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Etudes / Recherche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Ingénierie de projets européens et internationaux </a:t>
            </a:r>
            <a:endParaRPr lang="fr-FR" sz="1600" b="1" dirty="0">
              <a:solidFill>
                <a:srgbClr val="FFFFFF"/>
              </a:solidFill>
              <a:highlight>
                <a:srgbClr val="0000FF"/>
              </a:highlight>
              <a:latin typeface="Verdana"/>
            </a:endParaRPr>
          </a:p>
          <a:p>
            <a:pPr algn="l"/>
            <a:endParaRPr lang="fr-FR" sz="2000" dirty="0">
              <a:solidFill>
                <a:srgbClr val="0070C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98859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EA3F7-ABD6-42A7-ADE4-E1710D3E2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En résumé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F61F7E-D6E1-40E9-A396-09D8587A9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2315"/>
            <a:ext cx="10515600" cy="4351338"/>
          </a:xfrm>
        </p:spPr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sz="3600" dirty="0">
                <a:solidFill>
                  <a:schemeClr val="bg1">
                    <a:lumMod val="50000"/>
                  </a:schemeClr>
                </a:solidFill>
              </a:rPr>
              <a:t>2025-2026</a:t>
            </a:r>
          </a:p>
          <a:p>
            <a:pPr marL="0" indent="0" algn="ctr">
              <a:buNone/>
            </a:pPr>
            <a:r>
              <a:rPr lang="fr-FR" sz="3600" dirty="0">
                <a:solidFill>
                  <a:schemeClr val="bg1">
                    <a:lumMod val="50000"/>
                  </a:schemeClr>
                </a:solidFill>
              </a:rPr>
              <a:t>Année de </a:t>
            </a:r>
            <a:r>
              <a:rPr lang="fr-FR" sz="3600" b="1" dirty="0">
                <a:solidFill>
                  <a:schemeClr val="bg1">
                    <a:lumMod val="50000"/>
                  </a:schemeClr>
                </a:solidFill>
              </a:rPr>
              <a:t>déploiement</a:t>
            </a:r>
          </a:p>
          <a:p>
            <a:pPr marL="0" indent="0" algn="ctr">
              <a:buNone/>
            </a:pPr>
            <a:r>
              <a:rPr lang="fr-FR" sz="3600" dirty="0">
                <a:solidFill>
                  <a:schemeClr val="bg1">
                    <a:lumMod val="50000"/>
                  </a:schemeClr>
                </a:solidFill>
              </a:rPr>
              <a:t>et </a:t>
            </a:r>
            <a:r>
              <a:rPr lang="fr-FR" sz="3600" b="1" dirty="0">
                <a:solidFill>
                  <a:schemeClr val="bg1">
                    <a:lumMod val="50000"/>
                  </a:schemeClr>
                </a:solidFill>
              </a:rPr>
              <a:t>fort</a:t>
            </a:r>
            <a:r>
              <a:rPr lang="fr-FR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3600" b="1" dirty="0">
                <a:solidFill>
                  <a:schemeClr val="bg1">
                    <a:lumMod val="50000"/>
                  </a:schemeClr>
                </a:solidFill>
              </a:rPr>
              <a:t>développement</a:t>
            </a:r>
            <a:r>
              <a:rPr lang="fr-FR" sz="3600" dirty="0"/>
              <a:t> </a:t>
            </a:r>
          </a:p>
          <a:p>
            <a:pPr algn="ctr"/>
            <a:endParaRPr lang="fr-FR" sz="3600" dirty="0"/>
          </a:p>
          <a:p>
            <a:pPr marL="0" indent="0" algn="ctr">
              <a:buNone/>
            </a:pPr>
            <a:r>
              <a:rPr lang="fr-FR" sz="3600" dirty="0"/>
              <a:t>2026 -2027</a:t>
            </a:r>
          </a:p>
          <a:p>
            <a:pPr marL="0" indent="0" algn="ctr">
              <a:buNone/>
            </a:pPr>
            <a:r>
              <a:rPr lang="fr-FR" sz="3600" dirty="0"/>
              <a:t>Année de </a:t>
            </a:r>
            <a:r>
              <a:rPr lang="fr-FR" sz="3600" b="1" dirty="0"/>
              <a:t>consolidation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8005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2026-2027</a:t>
            </a:r>
            <a:br>
              <a:rPr lang="fr-FR" dirty="0"/>
            </a:br>
            <a:endParaRPr lang="fr-FR" b="1" dirty="0"/>
          </a:p>
        </p:txBody>
      </p:sp>
      <p:sp>
        <p:nvSpPr>
          <p:cNvPr id="5" name="Sous-titre 6">
            <a:extLst>
              <a:ext uri="{FF2B5EF4-FFF2-40B4-BE49-F238E27FC236}">
                <a16:creationId xmlns:a16="http://schemas.microsoft.com/office/drawing/2014/main" id="{3E716218-F0EF-4B3F-B1A6-D6C4D125E731}"/>
              </a:ext>
            </a:extLst>
          </p:cNvPr>
          <p:cNvSpPr txBox="1">
            <a:spLocks/>
          </p:cNvSpPr>
          <p:nvPr/>
        </p:nvSpPr>
        <p:spPr>
          <a:xfrm>
            <a:off x="838197" y="3279662"/>
            <a:ext cx="10515600" cy="45639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dirty="0">
                <a:solidFill>
                  <a:schemeClr val="bg1"/>
                </a:solidFill>
                <a:latin typeface="Verdana"/>
              </a:rPr>
              <a:t>18 actions pour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UNE ECOLE INTERNATIONALE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BD3F8B-D05E-45BC-B5BE-9C9A36BD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856" y="219327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fr-FR" sz="2400" dirty="0"/>
          </a:p>
          <a:p>
            <a:pPr marL="0" indent="0" algn="ctr">
              <a:buNone/>
            </a:pPr>
            <a:r>
              <a:rPr lang="fr-FR" sz="2400" b="1" dirty="0"/>
              <a:t>24 actions prévues</a:t>
            </a:r>
          </a:p>
          <a:p>
            <a:pPr marL="0" indent="0" algn="ctr">
              <a:buNone/>
            </a:pPr>
            <a:endParaRPr lang="fr-FR" sz="2400" dirty="0"/>
          </a:p>
          <a:p>
            <a:pPr marL="0" indent="0" algn="ctr">
              <a:buNone/>
            </a:pPr>
            <a:endParaRPr lang="fr-FR" sz="2400" dirty="0"/>
          </a:p>
          <a:p>
            <a:pPr marL="0" indent="0" algn="ctr">
              <a:buNone/>
            </a:pPr>
            <a:endParaRPr lang="fr-FR" sz="2400" dirty="0"/>
          </a:p>
          <a:p>
            <a:pPr marL="0" indent="0" algn="ctr">
              <a:buNone/>
            </a:pPr>
            <a:endParaRPr lang="fr-FR" sz="24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i="1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457200" lvl="1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3710E14E-7187-4AF9-85A9-543D62A4D439}"/>
              </a:ext>
            </a:extLst>
          </p:cNvPr>
          <p:cNvSpPr txBox="1">
            <a:spLocks/>
          </p:cNvSpPr>
          <p:nvPr/>
        </p:nvSpPr>
        <p:spPr>
          <a:xfrm>
            <a:off x="838197" y="3741173"/>
            <a:ext cx="10515600" cy="484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9 actions 99 </a:t>
            </a:r>
            <a:r>
              <a:rPr lang="fr-FR" sz="2400" dirty="0">
                <a:solidFill>
                  <a:srgbClr val="FFC000"/>
                </a:solidFill>
                <a:latin typeface="Verdana"/>
              </a:rPr>
              <a:t>33</a:t>
            </a:r>
            <a:r>
              <a:rPr lang="fr-FR" sz="2400" dirty="0">
                <a:solidFill>
                  <a:schemeClr val="bg1"/>
                </a:solidFill>
                <a:latin typeface="Verdana"/>
              </a:rPr>
              <a:t> 3 actions vers des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ZONES PRIORITAIRES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3A672C08-0BF2-43E2-9CC2-F1EDD03DF320}"/>
              </a:ext>
            </a:extLst>
          </p:cNvPr>
          <p:cNvSpPr txBox="1">
            <a:spLocks/>
          </p:cNvSpPr>
          <p:nvPr/>
        </p:nvSpPr>
        <p:spPr>
          <a:xfrm>
            <a:off x="838198" y="4237323"/>
            <a:ext cx="10515599" cy="4774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400" dirty="0">
                <a:solidFill>
                  <a:schemeClr val="bg1"/>
                </a:solidFill>
                <a:latin typeface="Verdana"/>
              </a:rPr>
              <a:t>3 actions pour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 ADAPTES</a:t>
            </a:r>
          </a:p>
        </p:txBody>
      </p:sp>
    </p:spTree>
    <p:extLst>
      <p:ext uri="{BB962C8B-B14F-4D97-AF65-F5344CB8AC3E}">
        <p14:creationId xmlns:p14="http://schemas.microsoft.com/office/powerpoint/2010/main" val="287966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2026-2027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854916"/>
              </p:ext>
            </p:extLst>
          </p:nvPr>
        </p:nvGraphicFramePr>
        <p:xfrm>
          <a:off x="838200" y="2142913"/>
          <a:ext cx="10506776" cy="45161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Disposer du Manifeste en anglais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SComm</a:t>
                      </a:r>
                      <a:r>
                        <a:rPr lang="fr-FR" dirty="0"/>
                        <a:t>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Préparer la prochaine campagne du QS World </a:t>
                      </a:r>
                      <a:r>
                        <a:rPr lang="fr-FR" dirty="0" err="1"/>
                        <a:t>University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Ranking</a:t>
                      </a:r>
                      <a:r>
                        <a:rPr lang="fr-FR" dirty="0"/>
                        <a:t> en architecture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dirty="0"/>
                        <a:t> + PSL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Etablir un outil de suivi statistique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Réaliser des vignettes vidéo d’étudiants internationaux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SComm</a:t>
                      </a:r>
                      <a:r>
                        <a:rPr lang="fr-FR" dirty="0"/>
                        <a:t> + SRI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059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Inviter un professeur international par an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SE +</a:t>
                      </a:r>
                      <a:r>
                        <a:rPr lang="fr-FR" b="0" dirty="0"/>
                        <a:t> SR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80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6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Contribuer à la dimension internationale de l’antenne de Sophia-Antipolis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SE </a:t>
                      </a:r>
                      <a:r>
                        <a:rPr lang="fr-FR" b="0" dirty="0"/>
                        <a:t>+ SRI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94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Identifier des enseignants-référents pour la mobilité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837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8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Créer un vade-mecum de l’accueil des étudiants-chercheurs et auditeurs temporaires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88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Disposer de goodies ENSAPM éco-responsables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>
                          <a:solidFill>
                            <a:schemeClr val="tx1"/>
                          </a:solidFill>
                        </a:rPr>
                        <a:t>SComm</a:t>
                      </a: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746648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3E716218-F0EF-4B3F-B1A6-D6C4D125E731}"/>
              </a:ext>
            </a:extLst>
          </p:cNvPr>
          <p:cNvSpPr txBox="1">
            <a:spLocks/>
          </p:cNvSpPr>
          <p:nvPr/>
        </p:nvSpPr>
        <p:spPr>
          <a:xfrm>
            <a:off x="838200" y="1631728"/>
            <a:ext cx="10515600" cy="45639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UNE ECOLE INTERNATIONALE</a:t>
            </a:r>
          </a:p>
        </p:txBody>
      </p:sp>
    </p:spTree>
    <p:extLst>
      <p:ext uri="{BB962C8B-B14F-4D97-AF65-F5344CB8AC3E}">
        <p14:creationId xmlns:p14="http://schemas.microsoft.com/office/powerpoint/2010/main" val="301913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2026-2027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333600"/>
              </p:ext>
            </p:extLst>
          </p:nvPr>
        </p:nvGraphicFramePr>
        <p:xfrm>
          <a:off x="838200" y="1663432"/>
          <a:ext cx="10506776" cy="5054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10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Utiliser les possibilités du Consortium ERASMUS+ de PSL pour la mobilité doctorale et les stages à l’étranger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567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11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Revoir la valorisation des mobilités</a:t>
                      </a:r>
                      <a:endParaRPr lang="fr-FR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6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12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Etudier l’intégration des stages dans les mobilités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094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13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MULTILINGUIS.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un parcours en anglais</a:t>
                      </a:r>
                      <a:r>
                        <a:rPr lang="fr-FR" b="0" dirty="0"/>
                        <a:t> de la L1 au M2</a:t>
                      </a:r>
                      <a:endParaRPr lang="fr-FR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14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MULTILINGUIS.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Identifier les cours en anglais dans le descriptif de cours et l’emploi du temps</a:t>
                      </a:r>
                      <a:endParaRPr lang="fr-FR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 + </a:t>
                      </a:r>
                      <a:r>
                        <a:rPr lang="fr-FR" b="0" dirty="0" err="1"/>
                        <a:t>SComm</a:t>
                      </a:r>
                      <a:endParaRPr lang="fr-FR" b="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15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PARTENARIATS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Institutionnaliser tous les partenariats entre enseignants par une convention partenariale</a:t>
                      </a:r>
                      <a:endParaRPr lang="fr-FR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Inciter au pilotage de projets internationaux en binôme d’enseignants (dont au moins un titulaire)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70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RESEAUX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S’impliquer dans des réseaux européens spécifiques : EAAE</a:t>
                      </a:r>
                      <a:r>
                        <a:rPr lang="fr-FR" dirty="0"/>
                        <a:t> 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161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18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COOPERATION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Participer au chantier des Campus de PSL à l’étranger</a:t>
                      </a:r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 + SR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463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3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2026-2027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633320"/>
              </p:ext>
            </p:extLst>
          </p:nvPr>
        </p:nvGraphicFramePr>
        <p:xfrm>
          <a:off x="838200" y="2526071"/>
          <a:ext cx="10515600" cy="14833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373278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2073897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ANGLO-SAX.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au R.U ou Irlande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ANGLO-SAX.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aux E.U. ou 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837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Conforter les partenariats existants en Asie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959070"/>
                  </a:ext>
                </a:extLst>
              </a:tr>
            </a:tbl>
          </a:graphicData>
        </a:graphic>
      </p:graphicFrame>
      <p:sp>
        <p:nvSpPr>
          <p:cNvPr id="6" name="Sous-titre 6">
            <a:extLst>
              <a:ext uri="{FF2B5EF4-FFF2-40B4-BE49-F238E27FC236}">
                <a16:creationId xmlns:a16="http://schemas.microsoft.com/office/drawing/2014/main" id="{3C737B89-9350-4E6B-A269-052118391163}"/>
              </a:ext>
            </a:extLst>
          </p:cNvPr>
          <p:cNvSpPr txBox="1">
            <a:spLocks/>
          </p:cNvSpPr>
          <p:nvPr/>
        </p:nvSpPr>
        <p:spPr>
          <a:xfrm>
            <a:off x="838201" y="1886639"/>
            <a:ext cx="10515600" cy="484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ZONES PRIORITAIRES</a:t>
            </a:r>
          </a:p>
        </p:txBody>
      </p:sp>
    </p:spTree>
    <p:extLst>
      <p:ext uri="{BB962C8B-B14F-4D97-AF65-F5344CB8AC3E}">
        <p14:creationId xmlns:p14="http://schemas.microsoft.com/office/powerpoint/2010/main" val="3910469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2026-2027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06897"/>
              </p:ext>
            </p:extLst>
          </p:nvPr>
        </p:nvGraphicFramePr>
        <p:xfrm>
          <a:off x="838200" y="2526065"/>
          <a:ext cx="10515600" cy="17526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448693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1998482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ETUD./RECH.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Participer à la refonte de l’offre de 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SE</a:t>
                      </a:r>
                      <a:r>
                        <a:rPr lang="fr-FR" b="0" dirty="0"/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ETUD./RECH.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Intégrer l’outil OASIS dans les pratiques du SRI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806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Participer à la mise en place d’un outil CRM commun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CdMAff.Trans</a:t>
                      </a:r>
                      <a:r>
                        <a:rPr lang="fr-FR" b="1" dirty="0"/>
                        <a:t>.</a:t>
                      </a:r>
                      <a:r>
                        <a:rPr lang="fr-FR" b="0" dirty="0"/>
                        <a:t> + SRI + SE + </a:t>
                      </a:r>
                      <a:r>
                        <a:rPr lang="fr-FR" b="0" dirty="0" err="1"/>
                        <a:t>SComm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651473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540D596D-21C5-44D8-9F6A-85F2D18761C1}"/>
              </a:ext>
            </a:extLst>
          </p:cNvPr>
          <p:cNvSpPr txBox="1">
            <a:spLocks/>
          </p:cNvSpPr>
          <p:nvPr/>
        </p:nvSpPr>
        <p:spPr>
          <a:xfrm>
            <a:off x="838200" y="1886632"/>
            <a:ext cx="10515599" cy="4774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 ADAPTES</a:t>
            </a:r>
          </a:p>
        </p:txBody>
      </p:sp>
    </p:spTree>
    <p:extLst>
      <p:ext uri="{BB962C8B-B14F-4D97-AF65-F5344CB8AC3E}">
        <p14:creationId xmlns:p14="http://schemas.microsoft.com/office/powerpoint/2010/main" val="31017438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4904</TotalTime>
  <Words>1170</Words>
  <Application>Microsoft Office PowerPoint</Application>
  <PresentationFormat>Grand écran</PresentationFormat>
  <Paragraphs>389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Wingdings</vt:lpstr>
      <vt:lpstr>Thème Office</vt:lpstr>
      <vt:lpstr>Stratégie internationale 2025-2030</vt:lpstr>
      <vt:lpstr>Feuille de route 2026-2027  </vt:lpstr>
      <vt:lpstr>Stratégie internationale 2025-2030 Expérimenter le monde</vt:lpstr>
      <vt:lpstr>En résumé</vt:lpstr>
      <vt:lpstr>Feuille de route 2026-2027 </vt:lpstr>
      <vt:lpstr>Feuille de route 2026-2027</vt:lpstr>
      <vt:lpstr>Feuille de route 2026-2027</vt:lpstr>
      <vt:lpstr>Feuille de route 2026-2027</vt:lpstr>
      <vt:lpstr>Feuille de route 2026-2027</vt:lpstr>
      <vt:lpstr>Indicateurs  </vt:lpstr>
      <vt:lpstr>Indicateurs de suivi</vt:lpstr>
      <vt:lpstr>Indicateurs de performance</vt:lpstr>
      <vt:lpstr>Indicateurs de performance</vt:lpstr>
      <vt:lpstr>Indicateurs de performance</vt:lpstr>
      <vt:lpstr>Indicateurs de performance</vt:lpstr>
      <vt:lpstr>Indicateurs de performance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DELATTE</dc:creator>
  <cp:lastModifiedBy>Frédéric MOREAU-SEVIN</cp:lastModifiedBy>
  <cp:revision>376</cp:revision>
  <cp:lastPrinted>2020-05-27T14:07:32Z</cp:lastPrinted>
  <dcterms:created xsi:type="dcterms:W3CDTF">2019-09-18T09:14:30Z</dcterms:created>
  <dcterms:modified xsi:type="dcterms:W3CDTF">2026-07-01T15:08:48Z</dcterms:modified>
</cp:coreProperties>
</file>